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62" r:id="rId5"/>
    <p:sldId id="389" r:id="rId6"/>
    <p:sldId id="384" r:id="rId7"/>
    <p:sldId id="383" r:id="rId8"/>
    <p:sldId id="385" r:id="rId9"/>
    <p:sldId id="353" r:id="rId10"/>
    <p:sldId id="386" r:id="rId11"/>
    <p:sldId id="366" r:id="rId12"/>
    <p:sldId id="387" r:id="rId13"/>
    <p:sldId id="370" r:id="rId14"/>
    <p:sldId id="390" r:id="rId15"/>
    <p:sldId id="391" r:id="rId16"/>
    <p:sldId id="392" r:id="rId17"/>
    <p:sldId id="393" r:id="rId18"/>
    <p:sldId id="388" r:id="rId19"/>
    <p:sldId id="395" r:id="rId20"/>
    <p:sldId id="396" r:id="rId21"/>
    <p:sldId id="397" r:id="rId22"/>
    <p:sldId id="398" r:id="rId23"/>
    <p:sldId id="399" r:id="rId24"/>
    <p:sldId id="394" r:id="rId25"/>
    <p:sldId id="361" r:id="rId26"/>
    <p:sldId id="343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3D4"/>
    <a:srgbClr val="E63636"/>
    <a:srgbClr val="C2352E"/>
    <a:srgbClr val="2997D4"/>
    <a:srgbClr val="32B7F3"/>
    <a:srgbClr val="024F92"/>
    <a:srgbClr val="F5F5F5"/>
    <a:srgbClr val="70A7F3"/>
    <a:srgbClr val="1D3EC1"/>
    <a:srgbClr val="2135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shair Khan" userId="cc2c0b9db6c7f1e0" providerId="LiveId" clId="{92A0CD28-C2DB-42CC-A949-24A4B4A881C3}"/>
    <pc:docChg chg="undo custSel addSld delSld modSld sldOrd">
      <pc:chgData name="Beshair Khan" userId="cc2c0b9db6c7f1e0" providerId="LiveId" clId="{92A0CD28-C2DB-42CC-A949-24A4B4A881C3}" dt="2025-06-05T10:41:41.061" v="619" actId="20577"/>
      <pc:docMkLst>
        <pc:docMk/>
      </pc:docMkLst>
      <pc:sldChg chg="modSp mod">
        <pc:chgData name="Beshair Khan" userId="cc2c0b9db6c7f1e0" providerId="LiveId" clId="{92A0CD28-C2DB-42CC-A949-24A4B4A881C3}" dt="2025-06-05T10:40:22.395" v="616" actId="113"/>
        <pc:sldMkLst>
          <pc:docMk/>
          <pc:sldMk cId="3311990398" sldId="353"/>
        </pc:sldMkLst>
        <pc:spChg chg="mod">
          <ac:chgData name="Beshair Khan" userId="cc2c0b9db6c7f1e0" providerId="LiveId" clId="{92A0CD28-C2DB-42CC-A949-24A4B4A881C3}" dt="2025-06-05T10:40:22.395" v="616" actId="113"/>
          <ac:spMkLst>
            <pc:docMk/>
            <pc:sldMk cId="3311990398" sldId="353"/>
            <ac:spMk id="5" creationId="{F21A431C-C7DA-354E-3C25-10172B547BAA}"/>
          </ac:spMkLst>
        </pc:spChg>
      </pc:sldChg>
      <pc:sldChg chg="modSp mod">
        <pc:chgData name="Beshair Khan" userId="cc2c0b9db6c7f1e0" providerId="LiveId" clId="{92A0CD28-C2DB-42CC-A949-24A4B4A881C3}" dt="2025-06-05T09:53:01.383" v="36" actId="20577"/>
        <pc:sldMkLst>
          <pc:docMk/>
          <pc:sldMk cId="598334414" sldId="362"/>
        </pc:sldMkLst>
        <pc:spChg chg="mod">
          <ac:chgData name="Beshair Khan" userId="cc2c0b9db6c7f1e0" providerId="LiveId" clId="{92A0CD28-C2DB-42CC-A949-24A4B4A881C3}" dt="2025-06-05T09:53:01.383" v="36" actId="20577"/>
          <ac:spMkLst>
            <pc:docMk/>
            <pc:sldMk cId="598334414" sldId="362"/>
            <ac:spMk id="3" creationId="{DA09D1C4-F071-7D9B-6EDA-5FA84A209812}"/>
          </ac:spMkLst>
        </pc:spChg>
      </pc:sldChg>
      <pc:sldChg chg="modSp mod">
        <pc:chgData name="Beshair Khan" userId="cc2c0b9db6c7f1e0" providerId="LiveId" clId="{92A0CD28-C2DB-42CC-A949-24A4B4A881C3}" dt="2025-06-05T10:40:51.940" v="617" actId="20577"/>
        <pc:sldMkLst>
          <pc:docMk/>
          <pc:sldMk cId="581723979" sldId="366"/>
        </pc:sldMkLst>
        <pc:spChg chg="mod">
          <ac:chgData name="Beshair Khan" userId="cc2c0b9db6c7f1e0" providerId="LiveId" clId="{92A0CD28-C2DB-42CC-A949-24A4B4A881C3}" dt="2025-06-05T10:40:51.940" v="617" actId="20577"/>
          <ac:spMkLst>
            <pc:docMk/>
            <pc:sldMk cId="581723979" sldId="366"/>
            <ac:spMk id="5" creationId="{264FF06B-FE34-6544-9BD7-413708660908}"/>
          </ac:spMkLst>
        </pc:spChg>
      </pc:sldChg>
      <pc:sldChg chg="modSp mod">
        <pc:chgData name="Beshair Khan" userId="cc2c0b9db6c7f1e0" providerId="LiveId" clId="{92A0CD28-C2DB-42CC-A949-24A4B4A881C3}" dt="2025-06-05T10:38:36.102" v="607" actId="113"/>
        <pc:sldMkLst>
          <pc:docMk/>
          <pc:sldMk cId="339581245" sldId="383"/>
        </pc:sldMkLst>
        <pc:spChg chg="mod">
          <ac:chgData name="Beshair Khan" userId="cc2c0b9db6c7f1e0" providerId="LiveId" clId="{92A0CD28-C2DB-42CC-A949-24A4B4A881C3}" dt="2025-06-05T10:38:36.102" v="607" actId="113"/>
          <ac:spMkLst>
            <pc:docMk/>
            <pc:sldMk cId="339581245" sldId="383"/>
            <ac:spMk id="7" creationId="{3FF82130-F72F-1E1B-194A-51BA4BC1F443}"/>
          </ac:spMkLst>
        </pc:spChg>
      </pc:sldChg>
      <pc:sldChg chg="modSp mod">
        <pc:chgData name="Beshair Khan" userId="cc2c0b9db6c7f1e0" providerId="LiveId" clId="{92A0CD28-C2DB-42CC-A949-24A4B4A881C3}" dt="2025-06-05T10:18:25.360" v="476" actId="20577"/>
        <pc:sldMkLst>
          <pc:docMk/>
          <pc:sldMk cId="4276112046" sldId="388"/>
        </pc:sldMkLst>
        <pc:spChg chg="mod">
          <ac:chgData name="Beshair Khan" userId="cc2c0b9db6c7f1e0" providerId="LiveId" clId="{92A0CD28-C2DB-42CC-A949-24A4B4A881C3}" dt="2025-06-05T10:18:25.360" v="476" actId="20577"/>
          <ac:spMkLst>
            <pc:docMk/>
            <pc:sldMk cId="4276112046" sldId="388"/>
            <ac:spMk id="2" creationId="{D256ECEC-AA94-999E-6292-489D93542041}"/>
          </ac:spMkLst>
        </pc:spChg>
        <pc:spChg chg="mod">
          <ac:chgData name="Beshair Khan" userId="cc2c0b9db6c7f1e0" providerId="LiveId" clId="{92A0CD28-C2DB-42CC-A949-24A4B4A881C3}" dt="2025-06-05T09:55:08.589" v="43" actId="20577"/>
          <ac:spMkLst>
            <pc:docMk/>
            <pc:sldMk cId="4276112046" sldId="388"/>
            <ac:spMk id="5" creationId="{B7125259-D1E2-BE33-EEEA-60B8B510EFE4}"/>
          </ac:spMkLst>
        </pc:spChg>
      </pc:sldChg>
      <pc:sldChg chg="modSp add mod ord">
        <pc:chgData name="Beshair Khan" userId="cc2c0b9db6c7f1e0" providerId="LiveId" clId="{92A0CD28-C2DB-42CC-A949-24A4B4A881C3}" dt="2025-06-05T09:59:03.677" v="65" actId="20577"/>
        <pc:sldMkLst>
          <pc:docMk/>
          <pc:sldMk cId="109357697" sldId="390"/>
        </pc:sldMkLst>
        <pc:spChg chg="mod">
          <ac:chgData name="Beshair Khan" userId="cc2c0b9db6c7f1e0" providerId="LiveId" clId="{92A0CD28-C2DB-42CC-A949-24A4B4A881C3}" dt="2025-06-05T09:59:03.677" v="65" actId="20577"/>
          <ac:spMkLst>
            <pc:docMk/>
            <pc:sldMk cId="109357697" sldId="390"/>
            <ac:spMk id="2" creationId="{A74E1B38-F4E1-D2FA-3677-F62D1BD3F9C0}"/>
          </ac:spMkLst>
        </pc:spChg>
      </pc:sldChg>
      <pc:sldChg chg="addSp delSp modSp add mod">
        <pc:chgData name="Beshair Khan" userId="cc2c0b9db6c7f1e0" providerId="LiveId" clId="{92A0CD28-C2DB-42CC-A949-24A4B4A881C3}" dt="2025-06-05T10:07:01.749" v="168" actId="1076"/>
        <pc:sldMkLst>
          <pc:docMk/>
          <pc:sldMk cId="4065753083" sldId="391"/>
        </pc:sldMkLst>
        <pc:spChg chg="mod">
          <ac:chgData name="Beshair Khan" userId="cc2c0b9db6c7f1e0" providerId="LiveId" clId="{92A0CD28-C2DB-42CC-A949-24A4B4A881C3}" dt="2025-06-05T10:01:12.254" v="86" actId="20577"/>
          <ac:spMkLst>
            <pc:docMk/>
            <pc:sldMk cId="4065753083" sldId="391"/>
            <ac:spMk id="2" creationId="{82092FD6-0D11-524C-A5B1-E13B40CEA015}"/>
          </ac:spMkLst>
        </pc:spChg>
        <pc:spChg chg="add mod">
          <ac:chgData name="Beshair Khan" userId="cc2c0b9db6c7f1e0" providerId="LiveId" clId="{92A0CD28-C2DB-42CC-A949-24A4B4A881C3}" dt="2025-06-05T10:06:58.013" v="167" actId="1076"/>
          <ac:spMkLst>
            <pc:docMk/>
            <pc:sldMk cId="4065753083" sldId="391"/>
            <ac:spMk id="4" creationId="{FED37133-1805-6B25-E6BC-36A32D7F089D}"/>
          </ac:spMkLst>
        </pc:spChg>
        <pc:spChg chg="add mod">
          <ac:chgData name="Beshair Khan" userId="cc2c0b9db6c7f1e0" providerId="LiveId" clId="{92A0CD28-C2DB-42CC-A949-24A4B4A881C3}" dt="2025-06-05T10:07:01.749" v="168" actId="1076"/>
          <ac:spMkLst>
            <pc:docMk/>
            <pc:sldMk cId="4065753083" sldId="391"/>
            <ac:spMk id="6" creationId="{3E1AED23-3A04-3451-14D5-12ADD74EB2D1}"/>
          </ac:spMkLst>
        </pc:spChg>
        <pc:spChg chg="mod">
          <ac:chgData name="Beshair Khan" userId="cc2c0b9db6c7f1e0" providerId="LiveId" clId="{92A0CD28-C2DB-42CC-A949-24A4B4A881C3}" dt="2025-06-05T10:06:03.678" v="159" actId="1076"/>
          <ac:spMkLst>
            <pc:docMk/>
            <pc:sldMk cId="4065753083" sldId="391"/>
            <ac:spMk id="7" creationId="{AE634CA4-0EEF-9754-399D-D943A0449C73}"/>
          </ac:spMkLst>
        </pc:spChg>
        <pc:picChg chg="del">
          <ac:chgData name="Beshair Khan" userId="cc2c0b9db6c7f1e0" providerId="LiveId" clId="{92A0CD28-C2DB-42CC-A949-24A4B4A881C3}" dt="2025-06-05T10:04:45.489" v="150" actId="21"/>
          <ac:picMkLst>
            <pc:docMk/>
            <pc:sldMk cId="4065753083" sldId="391"/>
            <ac:picMk id="11" creationId="{CA52F3F3-2C52-FC4D-921A-529F905B0C35}"/>
          </ac:picMkLst>
        </pc:picChg>
      </pc:sldChg>
      <pc:sldChg chg="addSp delSp modSp add mod">
        <pc:chgData name="Beshair Khan" userId="cc2c0b9db6c7f1e0" providerId="LiveId" clId="{92A0CD28-C2DB-42CC-A949-24A4B4A881C3}" dt="2025-06-05T10:15:13.652" v="375" actId="2711"/>
        <pc:sldMkLst>
          <pc:docMk/>
          <pc:sldMk cId="3310263834" sldId="392"/>
        </pc:sldMkLst>
        <pc:spChg chg="mod">
          <ac:chgData name="Beshair Khan" userId="cc2c0b9db6c7f1e0" providerId="LiveId" clId="{92A0CD28-C2DB-42CC-A949-24A4B4A881C3}" dt="2025-06-05T10:07:32.390" v="171" actId="20577"/>
          <ac:spMkLst>
            <pc:docMk/>
            <pc:sldMk cId="3310263834" sldId="392"/>
            <ac:spMk id="2" creationId="{35792CC1-B44A-3B75-129E-AF2F20E85296}"/>
          </ac:spMkLst>
        </pc:spChg>
        <pc:spChg chg="add">
          <ac:chgData name="Beshair Khan" userId="cc2c0b9db6c7f1e0" providerId="LiveId" clId="{92A0CD28-C2DB-42CC-A949-24A4B4A881C3}" dt="2025-06-05T10:08:12.707" v="176"/>
          <ac:spMkLst>
            <pc:docMk/>
            <pc:sldMk cId="3310263834" sldId="392"/>
            <ac:spMk id="3" creationId="{A889CD19-7822-7ADA-2F50-5D0179C99FAA}"/>
          </ac:spMkLst>
        </pc:spChg>
        <pc:spChg chg="del mod">
          <ac:chgData name="Beshair Khan" userId="cc2c0b9db6c7f1e0" providerId="LiveId" clId="{92A0CD28-C2DB-42CC-A949-24A4B4A881C3}" dt="2025-06-05T10:12:21.147" v="326"/>
          <ac:spMkLst>
            <pc:docMk/>
            <pc:sldMk cId="3310263834" sldId="392"/>
            <ac:spMk id="4" creationId="{C6A9DBBA-52D5-6B39-8E77-2187D33C0ED4}"/>
          </ac:spMkLst>
        </pc:spChg>
        <pc:spChg chg="add mod">
          <ac:chgData name="Beshair Khan" userId="cc2c0b9db6c7f1e0" providerId="LiveId" clId="{92A0CD28-C2DB-42CC-A949-24A4B4A881C3}" dt="2025-06-05T10:08:32.410" v="179"/>
          <ac:spMkLst>
            <pc:docMk/>
            <pc:sldMk cId="3310263834" sldId="392"/>
            <ac:spMk id="5" creationId="{B8FF2E3E-37C7-9ED9-53A0-1BDAC6CB10AF}"/>
          </ac:spMkLst>
        </pc:spChg>
        <pc:spChg chg="del mod">
          <ac:chgData name="Beshair Khan" userId="cc2c0b9db6c7f1e0" providerId="LiveId" clId="{92A0CD28-C2DB-42CC-A949-24A4B4A881C3}" dt="2025-06-05T10:12:21.150" v="328"/>
          <ac:spMkLst>
            <pc:docMk/>
            <pc:sldMk cId="3310263834" sldId="392"/>
            <ac:spMk id="6" creationId="{9E15B15E-8F5E-4EEC-B255-D941BB33894A}"/>
          </ac:spMkLst>
        </pc:spChg>
        <pc:spChg chg="mod">
          <ac:chgData name="Beshair Khan" userId="cc2c0b9db6c7f1e0" providerId="LiveId" clId="{92A0CD28-C2DB-42CC-A949-24A4B4A881C3}" dt="2025-06-05T10:12:19.489" v="324" actId="12"/>
          <ac:spMkLst>
            <pc:docMk/>
            <pc:sldMk cId="3310263834" sldId="392"/>
            <ac:spMk id="7" creationId="{706733E8-5869-41A3-8911-16D0AACB8DA3}"/>
          </ac:spMkLst>
        </pc:spChg>
        <pc:spChg chg="add">
          <ac:chgData name="Beshair Khan" userId="cc2c0b9db6c7f1e0" providerId="LiveId" clId="{92A0CD28-C2DB-42CC-A949-24A4B4A881C3}" dt="2025-06-05T10:08:55.266" v="185"/>
          <ac:spMkLst>
            <pc:docMk/>
            <pc:sldMk cId="3310263834" sldId="392"/>
            <ac:spMk id="8" creationId="{C9754908-9F44-7CC5-A6B6-71177BBC52E1}"/>
          </ac:spMkLst>
        </pc:spChg>
        <pc:spChg chg="add mod">
          <ac:chgData name="Beshair Khan" userId="cc2c0b9db6c7f1e0" providerId="LiveId" clId="{92A0CD28-C2DB-42CC-A949-24A4B4A881C3}" dt="2025-06-05T10:13:39.415" v="366" actId="20577"/>
          <ac:spMkLst>
            <pc:docMk/>
            <pc:sldMk cId="3310263834" sldId="392"/>
            <ac:spMk id="10" creationId="{F025CBC2-96E5-67AF-8519-40C2D5969EBC}"/>
          </ac:spMkLst>
        </pc:spChg>
        <pc:spChg chg="add mod">
          <ac:chgData name="Beshair Khan" userId="cc2c0b9db6c7f1e0" providerId="LiveId" clId="{92A0CD28-C2DB-42CC-A949-24A4B4A881C3}" dt="2025-06-05T10:15:13.652" v="375" actId="2711"/>
          <ac:spMkLst>
            <pc:docMk/>
            <pc:sldMk cId="3310263834" sldId="392"/>
            <ac:spMk id="12" creationId="{D58F78B8-482D-1FA6-2CCD-B42499E17EB4}"/>
          </ac:spMkLst>
        </pc:spChg>
      </pc:sldChg>
      <pc:sldChg chg="addSp delSp modSp add del mod">
        <pc:chgData name="Beshair Khan" userId="cc2c0b9db6c7f1e0" providerId="LiveId" clId="{92A0CD28-C2DB-42CC-A949-24A4B4A881C3}" dt="2025-06-05T10:18:01.524" v="443"/>
        <pc:sldMkLst>
          <pc:docMk/>
          <pc:sldMk cId="3210963705" sldId="393"/>
        </pc:sldMkLst>
        <pc:spChg chg="mod">
          <ac:chgData name="Beshair Khan" userId="cc2c0b9db6c7f1e0" providerId="LiveId" clId="{92A0CD28-C2DB-42CC-A949-24A4B4A881C3}" dt="2025-06-05T10:16:07.114" v="382" actId="20577"/>
          <ac:spMkLst>
            <pc:docMk/>
            <pc:sldMk cId="3210963705" sldId="393"/>
            <ac:spMk id="2" creationId="{4870ED70-DBB6-96F8-AAE5-32737ADBAE0E}"/>
          </ac:spMkLst>
        </pc:spChg>
        <pc:spChg chg="add del">
          <ac:chgData name="Beshair Khan" userId="cc2c0b9db6c7f1e0" providerId="LiveId" clId="{92A0CD28-C2DB-42CC-A949-24A4B4A881C3}" dt="2025-06-05T10:16:45.179" v="389" actId="478"/>
          <ac:spMkLst>
            <pc:docMk/>
            <pc:sldMk cId="3210963705" sldId="393"/>
            <ac:spMk id="3" creationId="{D57EFEA7-4E0A-C800-DA58-D0AB53F222AB}"/>
          </ac:spMkLst>
        </pc:spChg>
        <pc:spChg chg="add mod">
          <ac:chgData name="Beshair Khan" userId="cc2c0b9db6c7f1e0" providerId="LiveId" clId="{92A0CD28-C2DB-42CC-A949-24A4B4A881C3}" dt="2025-06-05T10:16:42.207" v="388" actId="478"/>
          <ac:spMkLst>
            <pc:docMk/>
            <pc:sldMk cId="3210963705" sldId="393"/>
            <ac:spMk id="4" creationId="{6E3432BC-B95E-7175-90AC-7E95BF3A409B}"/>
          </ac:spMkLst>
        </pc:spChg>
        <pc:spChg chg="add del mod">
          <ac:chgData name="Beshair Khan" userId="cc2c0b9db6c7f1e0" providerId="LiveId" clId="{92A0CD28-C2DB-42CC-A949-24A4B4A881C3}" dt="2025-06-05T10:17:29.851" v="437" actId="20577"/>
          <ac:spMkLst>
            <pc:docMk/>
            <pc:sldMk cId="3210963705" sldId="393"/>
            <ac:spMk id="7" creationId="{07A5A5B0-57CF-6155-EA26-0C84AACE976B}"/>
          </ac:spMkLst>
        </pc:spChg>
        <pc:spChg chg="del mod">
          <ac:chgData name="Beshair Khan" userId="cc2c0b9db6c7f1e0" providerId="LiveId" clId="{92A0CD28-C2DB-42CC-A949-24A4B4A881C3}" dt="2025-06-05T10:17:55.641" v="440"/>
          <ac:spMkLst>
            <pc:docMk/>
            <pc:sldMk cId="3210963705" sldId="393"/>
            <ac:spMk id="10" creationId="{A2D93F23-31D4-81E3-32A8-91B439B868C5}"/>
          </ac:spMkLst>
        </pc:spChg>
        <pc:spChg chg="del mod">
          <ac:chgData name="Beshair Khan" userId="cc2c0b9db6c7f1e0" providerId="LiveId" clId="{92A0CD28-C2DB-42CC-A949-24A4B4A881C3}" dt="2025-06-05T10:18:01.524" v="443"/>
          <ac:spMkLst>
            <pc:docMk/>
            <pc:sldMk cId="3210963705" sldId="393"/>
            <ac:spMk id="12" creationId="{115515D2-5046-1398-10F3-EA0C7FF3236B}"/>
          </ac:spMkLst>
        </pc:spChg>
      </pc:sldChg>
      <pc:sldChg chg="modSp add mod">
        <pc:chgData name="Beshair Khan" userId="cc2c0b9db6c7f1e0" providerId="LiveId" clId="{92A0CD28-C2DB-42CC-A949-24A4B4A881C3}" dt="2025-06-05T10:41:41.061" v="619" actId="20577"/>
        <pc:sldMkLst>
          <pc:docMk/>
          <pc:sldMk cId="2363222210" sldId="394"/>
        </pc:sldMkLst>
        <pc:spChg chg="mod">
          <ac:chgData name="Beshair Khan" userId="cc2c0b9db6c7f1e0" providerId="LiveId" clId="{92A0CD28-C2DB-42CC-A949-24A4B4A881C3}" dt="2025-06-05T10:41:41.061" v="619" actId="20577"/>
          <ac:spMkLst>
            <pc:docMk/>
            <pc:sldMk cId="2363222210" sldId="394"/>
            <ac:spMk id="5" creationId="{60D92D26-ED7F-CE72-1497-BE62E4006174}"/>
          </ac:spMkLst>
        </pc:spChg>
      </pc:sldChg>
      <pc:sldChg chg="modSp add mod">
        <pc:chgData name="Beshair Khan" userId="cc2c0b9db6c7f1e0" providerId="LiveId" clId="{92A0CD28-C2DB-42CC-A949-24A4B4A881C3}" dt="2025-06-05T10:25:30.331" v="525" actId="1076"/>
        <pc:sldMkLst>
          <pc:docMk/>
          <pc:sldMk cId="2107611817" sldId="395"/>
        </pc:sldMkLst>
        <pc:spChg chg="mod">
          <ac:chgData name="Beshair Khan" userId="cc2c0b9db6c7f1e0" providerId="LiveId" clId="{92A0CD28-C2DB-42CC-A949-24A4B4A881C3}" dt="2025-06-05T10:18:52.991" v="478"/>
          <ac:spMkLst>
            <pc:docMk/>
            <pc:sldMk cId="2107611817" sldId="395"/>
            <ac:spMk id="2" creationId="{2CD6FC4F-3A08-EC42-50A5-F08E7EC71C4E}"/>
          </ac:spMkLst>
        </pc:spChg>
        <pc:spChg chg="mod">
          <ac:chgData name="Beshair Khan" userId="cc2c0b9db6c7f1e0" providerId="LiveId" clId="{92A0CD28-C2DB-42CC-A949-24A4B4A881C3}" dt="2025-06-05T10:19:49.235" v="500" actId="1076"/>
          <ac:spMkLst>
            <pc:docMk/>
            <pc:sldMk cId="2107611817" sldId="395"/>
            <ac:spMk id="7" creationId="{5E3E5A6E-B48B-3DB5-7C83-DD5C57339EB8}"/>
          </ac:spMkLst>
        </pc:spChg>
        <pc:spChg chg="mod">
          <ac:chgData name="Beshair Khan" userId="cc2c0b9db6c7f1e0" providerId="LiveId" clId="{92A0CD28-C2DB-42CC-A949-24A4B4A881C3}" dt="2025-06-05T10:25:24.385" v="524" actId="1076"/>
          <ac:spMkLst>
            <pc:docMk/>
            <pc:sldMk cId="2107611817" sldId="395"/>
            <ac:spMk id="10" creationId="{7DC959C5-DCC7-8171-3B83-95A5B01486D7}"/>
          </ac:spMkLst>
        </pc:spChg>
        <pc:spChg chg="mod">
          <ac:chgData name="Beshair Khan" userId="cc2c0b9db6c7f1e0" providerId="LiveId" clId="{92A0CD28-C2DB-42CC-A949-24A4B4A881C3}" dt="2025-06-05T10:25:30.331" v="525" actId="1076"/>
          <ac:spMkLst>
            <pc:docMk/>
            <pc:sldMk cId="2107611817" sldId="395"/>
            <ac:spMk id="12" creationId="{24A0B93E-3F69-F6E0-5B67-37F58290201F}"/>
          </ac:spMkLst>
        </pc:spChg>
      </pc:sldChg>
      <pc:sldChg chg="delSp modSp add mod">
        <pc:chgData name="Beshair Khan" userId="cc2c0b9db6c7f1e0" providerId="LiveId" clId="{92A0CD28-C2DB-42CC-A949-24A4B4A881C3}" dt="2025-06-05T10:27:14.205" v="536"/>
        <pc:sldMkLst>
          <pc:docMk/>
          <pc:sldMk cId="3911077458" sldId="396"/>
        </pc:sldMkLst>
        <pc:spChg chg="mod">
          <ac:chgData name="Beshair Khan" userId="cc2c0b9db6c7f1e0" providerId="LiveId" clId="{92A0CD28-C2DB-42CC-A949-24A4B4A881C3}" dt="2025-06-05T10:26:40.578" v="529"/>
          <ac:spMkLst>
            <pc:docMk/>
            <pc:sldMk cId="3911077458" sldId="396"/>
            <ac:spMk id="2" creationId="{CA2F754E-5A33-C295-6869-ED0473EA6698}"/>
          </ac:spMkLst>
        </pc:spChg>
        <pc:spChg chg="mod">
          <ac:chgData name="Beshair Khan" userId="cc2c0b9db6c7f1e0" providerId="LiveId" clId="{92A0CD28-C2DB-42CC-A949-24A4B4A881C3}" dt="2025-06-05T10:27:10.433" v="532" actId="255"/>
          <ac:spMkLst>
            <pc:docMk/>
            <pc:sldMk cId="3911077458" sldId="396"/>
            <ac:spMk id="7" creationId="{FF68C1A3-9607-5565-2A12-6F8D01FB5AD6}"/>
          </ac:spMkLst>
        </pc:spChg>
        <pc:spChg chg="del mod">
          <ac:chgData name="Beshair Khan" userId="cc2c0b9db6c7f1e0" providerId="LiveId" clId="{92A0CD28-C2DB-42CC-A949-24A4B4A881C3}" dt="2025-06-05T10:27:14.201" v="534"/>
          <ac:spMkLst>
            <pc:docMk/>
            <pc:sldMk cId="3911077458" sldId="396"/>
            <ac:spMk id="10" creationId="{01E6D601-C762-91AA-71DD-AA14F009C8DC}"/>
          </ac:spMkLst>
        </pc:spChg>
        <pc:spChg chg="del mod">
          <ac:chgData name="Beshair Khan" userId="cc2c0b9db6c7f1e0" providerId="LiveId" clId="{92A0CD28-C2DB-42CC-A949-24A4B4A881C3}" dt="2025-06-05T10:27:14.205" v="536"/>
          <ac:spMkLst>
            <pc:docMk/>
            <pc:sldMk cId="3911077458" sldId="396"/>
            <ac:spMk id="12" creationId="{70A900BD-6EEA-7C29-4649-9A0CB90DFC7B}"/>
          </ac:spMkLst>
        </pc:spChg>
      </pc:sldChg>
      <pc:sldChg chg="modSp add mod">
        <pc:chgData name="Beshair Khan" userId="cc2c0b9db6c7f1e0" providerId="LiveId" clId="{92A0CD28-C2DB-42CC-A949-24A4B4A881C3}" dt="2025-06-05T10:30:26.119" v="553" actId="255"/>
        <pc:sldMkLst>
          <pc:docMk/>
          <pc:sldMk cId="4284942233" sldId="397"/>
        </pc:sldMkLst>
        <pc:spChg chg="mod">
          <ac:chgData name="Beshair Khan" userId="cc2c0b9db6c7f1e0" providerId="LiveId" clId="{92A0CD28-C2DB-42CC-A949-24A4B4A881C3}" dt="2025-06-05T10:28:44.619" v="540"/>
          <ac:spMkLst>
            <pc:docMk/>
            <pc:sldMk cId="4284942233" sldId="397"/>
            <ac:spMk id="2" creationId="{36C909DC-B195-BF59-C68D-70AB0F0E75C1}"/>
          </ac:spMkLst>
        </pc:spChg>
        <pc:spChg chg="mod">
          <ac:chgData name="Beshair Khan" userId="cc2c0b9db6c7f1e0" providerId="LiveId" clId="{92A0CD28-C2DB-42CC-A949-24A4B4A881C3}" dt="2025-06-05T10:30:26.119" v="553" actId="255"/>
          <ac:spMkLst>
            <pc:docMk/>
            <pc:sldMk cId="4284942233" sldId="397"/>
            <ac:spMk id="7" creationId="{DFBDA0B5-6EA2-6718-78EF-DC3124852E35}"/>
          </ac:spMkLst>
        </pc:spChg>
      </pc:sldChg>
      <pc:sldChg chg="addSp modSp add mod">
        <pc:chgData name="Beshair Khan" userId="cc2c0b9db6c7f1e0" providerId="LiveId" clId="{92A0CD28-C2DB-42CC-A949-24A4B4A881C3}" dt="2025-06-05T10:33:34.663" v="581"/>
        <pc:sldMkLst>
          <pc:docMk/>
          <pc:sldMk cId="4026372104" sldId="398"/>
        </pc:sldMkLst>
        <pc:spChg chg="mod">
          <ac:chgData name="Beshair Khan" userId="cc2c0b9db6c7f1e0" providerId="LiveId" clId="{92A0CD28-C2DB-42CC-A949-24A4B4A881C3}" dt="2025-06-05T10:32:11.070" v="569" actId="1076"/>
          <ac:spMkLst>
            <pc:docMk/>
            <pc:sldMk cId="4026372104" sldId="398"/>
            <ac:spMk id="2" creationId="{0CF73642-C786-44FB-804E-61E3B837618D}"/>
          </ac:spMkLst>
        </pc:spChg>
        <pc:spChg chg="add mod">
          <ac:chgData name="Beshair Khan" userId="cc2c0b9db6c7f1e0" providerId="LiveId" clId="{92A0CD28-C2DB-42CC-A949-24A4B4A881C3}" dt="2025-06-05T10:32:59.769" v="577" actId="255"/>
          <ac:spMkLst>
            <pc:docMk/>
            <pc:sldMk cId="4026372104" sldId="398"/>
            <ac:spMk id="4" creationId="{42BCF015-A16D-10B4-57A4-5605D2FBED99}"/>
          </ac:spMkLst>
        </pc:spChg>
        <pc:spChg chg="add mod">
          <ac:chgData name="Beshair Khan" userId="cc2c0b9db6c7f1e0" providerId="LiveId" clId="{92A0CD28-C2DB-42CC-A949-24A4B4A881C3}" dt="2025-06-05T10:33:34.663" v="581"/>
          <ac:spMkLst>
            <pc:docMk/>
            <pc:sldMk cId="4026372104" sldId="398"/>
            <ac:spMk id="6" creationId="{D453B3A3-4B23-D72D-EDEE-4FFFD074A3FF}"/>
          </ac:spMkLst>
        </pc:spChg>
        <pc:spChg chg="mod">
          <ac:chgData name="Beshair Khan" userId="cc2c0b9db6c7f1e0" providerId="LiveId" clId="{92A0CD28-C2DB-42CC-A949-24A4B4A881C3}" dt="2025-06-05T10:31:59.491" v="568" actId="1076"/>
          <ac:spMkLst>
            <pc:docMk/>
            <pc:sldMk cId="4026372104" sldId="398"/>
            <ac:spMk id="7" creationId="{0E6ADEDF-F70E-A6FE-AD00-18D60BF25A3B}"/>
          </ac:spMkLst>
        </pc:spChg>
      </pc:sldChg>
      <pc:sldChg chg="addSp delSp modSp add mod">
        <pc:chgData name="Beshair Khan" userId="cc2c0b9db6c7f1e0" providerId="LiveId" clId="{92A0CD28-C2DB-42CC-A949-24A4B4A881C3}" dt="2025-06-05T10:37:02.833" v="601" actId="12385"/>
        <pc:sldMkLst>
          <pc:docMk/>
          <pc:sldMk cId="2898604852" sldId="399"/>
        </pc:sldMkLst>
        <pc:spChg chg="mod">
          <ac:chgData name="Beshair Khan" userId="cc2c0b9db6c7f1e0" providerId="LiveId" clId="{92A0CD28-C2DB-42CC-A949-24A4B4A881C3}" dt="2025-06-05T10:34:48.241" v="584"/>
          <ac:spMkLst>
            <pc:docMk/>
            <pc:sldMk cId="2898604852" sldId="399"/>
            <ac:spMk id="2" creationId="{62A201E1-39CF-9AC3-8DC5-A12C435D725F}"/>
          </ac:spMkLst>
        </pc:spChg>
        <pc:spChg chg="del mod">
          <ac:chgData name="Beshair Khan" userId="cc2c0b9db6c7f1e0" providerId="LiveId" clId="{92A0CD28-C2DB-42CC-A949-24A4B4A881C3}" dt="2025-06-05T10:35:01.396" v="586"/>
          <ac:spMkLst>
            <pc:docMk/>
            <pc:sldMk cId="2898604852" sldId="399"/>
            <ac:spMk id="7" creationId="{9EC1FF82-855F-29ED-2A0E-45735003274D}"/>
          </ac:spMkLst>
        </pc:spChg>
        <pc:graphicFrameChg chg="add mod modGraphic">
          <ac:chgData name="Beshair Khan" userId="cc2c0b9db6c7f1e0" providerId="LiveId" clId="{92A0CD28-C2DB-42CC-A949-24A4B4A881C3}" dt="2025-06-05T10:37:02.833" v="601" actId="12385"/>
          <ac:graphicFrameMkLst>
            <pc:docMk/>
            <pc:sldMk cId="2898604852" sldId="399"/>
            <ac:graphicFrameMk id="3" creationId="{6AC50699-34E2-64CA-8C64-77552E98FA8A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6/5/2025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9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846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30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55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2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284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1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53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7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6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832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6747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829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5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35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79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8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8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4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5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74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84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14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29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149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1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141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42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3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89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57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1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68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02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30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14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01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1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55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7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437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74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438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22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973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80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929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679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229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8144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1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499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06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84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6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17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912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07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06/05/2025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24" r:id="rId6"/>
    <p:sldLayoutId id="2147483725" r:id="rId7"/>
    <p:sldLayoutId id="2147483716" r:id="rId8"/>
    <p:sldLayoutId id="2147483717" r:id="rId9"/>
    <p:sldLayoutId id="2147483730" r:id="rId10"/>
    <p:sldLayoutId id="2147483731" r:id="rId11"/>
    <p:sldLayoutId id="2147483732" r:id="rId12"/>
    <p:sldLayoutId id="2147483667" r:id="rId13"/>
    <p:sldLayoutId id="2147483729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714" r:id="rId43"/>
    <p:sldLayoutId id="214748371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19" r:id="rId52"/>
    <p:sldLayoutId id="2147483718" r:id="rId53"/>
    <p:sldLayoutId id="2147483720" r:id="rId54"/>
    <p:sldLayoutId id="2147483722" r:id="rId55"/>
    <p:sldLayoutId id="2147483721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666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0DE-C48F-4911-F606-50271600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211" y="254832"/>
            <a:ext cx="5777442" cy="169736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etitle 2">
            <a:extLst>
              <a:ext uri="{FF2B5EF4-FFF2-40B4-BE49-F238E27FC236}">
                <a16:creationId xmlns:a16="http://schemas.microsoft.com/office/drawing/2014/main" id="{DA09D1C4-F071-7D9B-6EDA-5FA84A209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686" y="3565301"/>
            <a:ext cx="5779314" cy="1697361"/>
          </a:xfrm>
        </p:spPr>
        <p:txBody>
          <a:bodyPr/>
          <a:lstStyle/>
          <a:p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Beshair Khan (BIT-24S-006)</a:t>
            </a:r>
          </a:p>
          <a:p>
            <a:pPr lvl="1"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Taniya Asif (BIT-24S-014|)</a:t>
            </a:r>
          </a:p>
          <a:p>
            <a:pPr lvl="1"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Nuzhat Qureshi (BIT-24S-029|)</a:t>
            </a:r>
          </a:p>
          <a:p>
            <a:endParaRPr lang="en-US" altLang="zh-CN" dirty="0"/>
          </a:p>
          <a:p>
            <a:endParaRPr lang="zh-CN" altLang="zh-CN" dirty="0"/>
          </a:p>
        </p:txBody>
      </p:sp>
      <p:pic>
        <p:nvPicPr>
          <p:cNvPr id="8" name="Picture Placeholder 7" descr="Close-up of a laptop on a desk with documents.">
            <a:extLst>
              <a:ext uri="{FF2B5EF4-FFF2-40B4-BE49-F238E27FC236}">
                <a16:creationId xmlns:a16="http://schemas.microsoft.com/office/drawing/2014/main" id="{82316F9B-3EB8-DF6C-405A-F39B5E1E9AF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6512653" y="0"/>
            <a:ext cx="5679347" cy="687577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CFE98-90E8-F3C2-F1BD-038B5C6A9C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rgbClr val="1453D4"/>
                </a:solidFill>
              </a:rPr>
              <a:t>…</a:t>
            </a:r>
            <a:endParaRPr lang="en-PK" dirty="0">
              <a:solidFill>
                <a:srgbClr val="1453D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14CBC-832D-1C1A-BA44-F91CA9670BDD}"/>
              </a:ext>
            </a:extLst>
          </p:cNvPr>
          <p:cNvSpPr txBox="1"/>
          <p:nvPr/>
        </p:nvSpPr>
        <p:spPr>
          <a:xfrm>
            <a:off x="97107" y="2380559"/>
            <a:ext cx="352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Sindh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Madrassatul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Islam University</a:t>
            </a:r>
            <a:endParaRPr lang="en-PK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50BB380-A9DB-ACD4-F233-E5FFECE5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altLang="zh-CN" noProof="0" dirty="0" err="1"/>
              <a:t>orking</a:t>
            </a:r>
            <a:endParaRPr lang="zh-CN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4A689C-09F0-1D75-A75A-CDCEB2EF5C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AF8CED-3CCD-09C7-7087-8E44CF4CD09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/>
          <a:lstStyle/>
          <a:p>
            <a:r>
              <a:rPr lang="en-US" altLang="zh-CN" dirty="0"/>
              <a:t>0</a:t>
            </a:r>
            <a:r>
              <a:rPr lang="en-PK" dirty="0"/>
              <a:t>2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53C697-9DC4-885F-DA96-3E4DC9EC4D2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051076"/>
          </a:xfrm>
        </p:spPr>
        <p:txBody>
          <a:bodyPr/>
          <a:lstStyle/>
          <a:p>
            <a:r>
              <a:rPr lang="en-US" dirty="0" err="1"/>
              <a:t>MediaPipe</a:t>
            </a:r>
            <a:r>
              <a:rPr lang="en-US" dirty="0"/>
              <a:t> detects the hand and its landmarks.</a:t>
            </a:r>
            <a:endParaRPr lang="en-US" altLang="zh-CN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C696D-D9EB-91BA-F901-234E30BAEE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D715B-3AD8-7DAD-A358-15F6E596FB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051076"/>
          </a:xfrm>
        </p:spPr>
        <p:txBody>
          <a:bodyPr/>
          <a:lstStyle/>
          <a:p>
            <a:r>
              <a:rPr lang="en-US" dirty="0"/>
              <a:t>Game detects hand position (e.g., left, right).</a:t>
            </a:r>
            <a:endParaRPr lang="en-US" altLang="zh-CN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60C12-D36D-54B5-1791-49AEEBA8F2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91A6B6-59C4-CBE6-6B07-5FC85D6D6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/>
          <a:lstStyle/>
          <a:p>
            <a:r>
              <a:rPr lang="en-US" dirty="0"/>
              <a:t>Car moves according to hand gesture.</a:t>
            </a:r>
            <a:endParaRPr lang="en-US" altLang="zh-CN" noProof="1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5726576-5031-9D69-ECCB-0111F811F15D}"/>
              </a:ext>
            </a:extLst>
          </p:cNvPr>
          <p:cNvSpPr>
            <a:spLocks noGrp="1" noChangeArrowheads="1"/>
          </p:cNvSpPr>
          <p:nvPr>
            <p:ph type="body" sz="quarter" idx="21"/>
          </p:nvPr>
        </p:nvSpPr>
        <p:spPr bwMode="auto">
          <a:xfrm>
            <a:off x="938153" y="3805737"/>
            <a:ext cx="225469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Camera captures real-time video.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0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70D0C-5CAE-2CFC-77DC-A1D24D567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0C0C1F-1EC7-E249-496A-41178000A36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6587" y="165378"/>
            <a:ext cx="784225" cy="673100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E1B38-F4E1-D2FA-3677-F62D1BD3F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1981201"/>
            <a:ext cx="8432800" cy="2341139"/>
          </a:xfrm>
        </p:spPr>
        <p:txBody>
          <a:bodyPr/>
          <a:lstStyle/>
          <a:p>
            <a:r>
              <a:rPr lang="en-US" altLang="zh-CN" dirty="0"/>
              <a:t>Working of Program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9C55-5A6F-1440-32A0-EA659B85E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2300" y="4876799"/>
            <a:ext cx="8432800" cy="1099109"/>
          </a:xfrm>
        </p:spPr>
        <p:txBody>
          <a:bodyPr/>
          <a:lstStyle/>
          <a:p>
            <a:r>
              <a:rPr lang="en-US" altLang="zh-CN" dirty="0">
                <a:solidFill>
                  <a:srgbClr val="1453D4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10935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E8F90-1A53-D038-469A-2D2B22E98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2FD6-0D11-524C-A5B1-E13B40CE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80" y="75187"/>
            <a:ext cx="10664992" cy="1108799"/>
          </a:xfrm>
        </p:spPr>
        <p:txBody>
          <a:bodyPr/>
          <a:lstStyle/>
          <a:p>
            <a:r>
              <a:rPr lang="en-US" altLang="zh-CN" noProof="0" dirty="0"/>
              <a:t>Hand Detection: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E634CA4-0EEF-9754-399D-D943A0449C73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778578" y="1225049"/>
            <a:ext cx="575713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2000" dirty="0" err="1">
                <a:latin typeface="+mj-lt"/>
              </a:rPr>
              <a:t>mp_hands</a:t>
            </a:r>
            <a:r>
              <a:rPr lang="en-US" altLang="en-PK" sz="2000" dirty="0">
                <a:latin typeface="+mj-lt"/>
              </a:rPr>
              <a:t> = </a:t>
            </a:r>
            <a:r>
              <a:rPr lang="en-US" altLang="en-PK" sz="2000" dirty="0" err="1">
                <a:latin typeface="+mj-lt"/>
              </a:rPr>
              <a:t>mp.solutions.hands</a:t>
            </a:r>
            <a:endParaRPr lang="en-US" altLang="en-PK" sz="2000" dirty="0">
              <a:latin typeface="+mj-lt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2000" dirty="0">
                <a:latin typeface="+mj-lt"/>
              </a:rPr>
              <a:t>hands = </a:t>
            </a:r>
            <a:r>
              <a:rPr lang="en-US" altLang="en-PK" sz="2000" dirty="0" err="1">
                <a:latin typeface="+mj-lt"/>
              </a:rPr>
              <a:t>mp_hands.Hands</a:t>
            </a:r>
            <a:r>
              <a:rPr lang="en-US" altLang="en-PK" sz="2000" dirty="0">
                <a:latin typeface="+mj-lt"/>
              </a:rPr>
              <a:t>(</a:t>
            </a:r>
            <a:r>
              <a:rPr lang="en-US" altLang="en-PK" sz="2000" dirty="0" err="1">
                <a:latin typeface="+mj-lt"/>
              </a:rPr>
              <a:t>max_num_hands</a:t>
            </a:r>
            <a:r>
              <a:rPr lang="en-US" altLang="en-PK" sz="2000" dirty="0">
                <a:latin typeface="+mj-lt"/>
              </a:rPr>
              <a:t>=1)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PK" sz="2000" dirty="0">
              <a:latin typeface="+mj-lt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Explanation:</a:t>
            </a:r>
            <a:br>
              <a:rPr lang="en-US" sz="2000" dirty="0"/>
            </a:br>
            <a:r>
              <a:rPr lang="en-US" sz="2000" dirty="0"/>
              <a:t>Used </a:t>
            </a:r>
            <a:r>
              <a:rPr lang="en-US" sz="2000" dirty="0" err="1"/>
              <a:t>MediaPipe</a:t>
            </a:r>
            <a:r>
              <a:rPr lang="en-US" sz="2000" dirty="0"/>
              <a:t> to detect hand and get landmarks for wrist and palm.</a:t>
            </a:r>
            <a:endParaRPr kumimoji="0" lang="en-PK" altLang="en-PK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37133-1805-6B25-E6BC-36A32D7F089D}"/>
              </a:ext>
            </a:extLst>
          </p:cNvPr>
          <p:cNvSpPr txBox="1"/>
          <p:nvPr/>
        </p:nvSpPr>
        <p:spPr>
          <a:xfrm>
            <a:off x="493680" y="3164041"/>
            <a:ext cx="6108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noProof="0" dirty="0">
                <a:latin typeface="+mj-lt"/>
              </a:rPr>
              <a:t>Car Control Using hand Gesture: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AED23-3A04-3451-14D5-12ADD74EB2D1}"/>
              </a:ext>
            </a:extLst>
          </p:cNvPr>
          <p:cNvSpPr txBox="1"/>
          <p:nvPr/>
        </p:nvSpPr>
        <p:spPr>
          <a:xfrm>
            <a:off x="778578" y="4364370"/>
            <a:ext cx="61084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1800" dirty="0">
                <a:latin typeface="+mj-lt"/>
              </a:rPr>
              <a:t>if </a:t>
            </a:r>
            <a:r>
              <a:rPr lang="en-US" altLang="en-PK" sz="1800" dirty="0" err="1">
                <a:latin typeface="+mj-lt"/>
              </a:rPr>
              <a:t>wrist_x</a:t>
            </a:r>
            <a:r>
              <a:rPr lang="en-US" altLang="en-PK" sz="1800" dirty="0">
                <a:latin typeface="+mj-lt"/>
              </a:rPr>
              <a:t> &lt; </a:t>
            </a:r>
            <a:r>
              <a:rPr lang="en-US" altLang="en-PK" sz="1800" dirty="0" err="1">
                <a:latin typeface="+mj-lt"/>
              </a:rPr>
              <a:t>frame_width</a:t>
            </a:r>
            <a:r>
              <a:rPr lang="en-US" altLang="en-PK" sz="1800" dirty="0">
                <a:latin typeface="+mj-lt"/>
              </a:rPr>
              <a:t> // 3: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1800" dirty="0">
                <a:latin typeface="+mj-lt"/>
              </a:rPr>
              <a:t>    </a:t>
            </a:r>
            <a:r>
              <a:rPr lang="en-US" altLang="en-PK" sz="1800" dirty="0" err="1">
                <a:latin typeface="+mj-lt"/>
              </a:rPr>
              <a:t>car_x</a:t>
            </a:r>
            <a:r>
              <a:rPr lang="en-US" altLang="en-PK" sz="1800" dirty="0">
                <a:latin typeface="+mj-lt"/>
              </a:rPr>
              <a:t> -= </a:t>
            </a:r>
            <a:r>
              <a:rPr lang="en-US" altLang="en-PK" sz="1800" dirty="0" err="1">
                <a:latin typeface="+mj-lt"/>
              </a:rPr>
              <a:t>car_speed</a:t>
            </a:r>
            <a:endParaRPr lang="en-US" altLang="en-PK" sz="1800" dirty="0">
              <a:latin typeface="+mj-lt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1800" dirty="0" err="1">
                <a:latin typeface="+mj-lt"/>
              </a:rPr>
              <a:t>elif</a:t>
            </a:r>
            <a:r>
              <a:rPr lang="en-US" altLang="en-PK" sz="1800" dirty="0">
                <a:latin typeface="+mj-lt"/>
              </a:rPr>
              <a:t> </a:t>
            </a:r>
            <a:r>
              <a:rPr lang="en-US" altLang="en-PK" sz="1800" dirty="0" err="1">
                <a:latin typeface="+mj-lt"/>
              </a:rPr>
              <a:t>wrist_x</a:t>
            </a:r>
            <a:r>
              <a:rPr lang="en-US" altLang="en-PK" sz="1800" dirty="0">
                <a:latin typeface="+mj-lt"/>
              </a:rPr>
              <a:t> &gt; 2 * </a:t>
            </a:r>
            <a:r>
              <a:rPr lang="en-US" altLang="en-PK" sz="1800" dirty="0" err="1">
                <a:latin typeface="+mj-lt"/>
              </a:rPr>
              <a:t>frame_width</a:t>
            </a:r>
            <a:r>
              <a:rPr lang="en-US" altLang="en-PK" sz="1800" dirty="0">
                <a:latin typeface="+mj-lt"/>
              </a:rPr>
              <a:t> // 3: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1800" dirty="0">
                <a:latin typeface="+mj-lt"/>
              </a:rPr>
              <a:t>    </a:t>
            </a:r>
            <a:r>
              <a:rPr lang="en-US" altLang="en-PK" sz="1800" dirty="0" err="1">
                <a:latin typeface="+mj-lt"/>
              </a:rPr>
              <a:t>car_x</a:t>
            </a:r>
            <a:r>
              <a:rPr lang="en-US" altLang="en-PK" sz="1800" dirty="0">
                <a:latin typeface="+mj-lt"/>
              </a:rPr>
              <a:t> += </a:t>
            </a:r>
            <a:r>
              <a:rPr lang="en-US" altLang="en-PK" sz="1800" dirty="0" err="1">
                <a:latin typeface="+mj-lt"/>
              </a:rPr>
              <a:t>car_speed</a:t>
            </a:r>
            <a:endParaRPr lang="en-US" altLang="en-PK" sz="1800" dirty="0">
              <a:latin typeface="+mj-lt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PK" sz="1800" dirty="0">
              <a:latin typeface="+mj-lt"/>
            </a:endParaRPr>
          </a:p>
          <a:p>
            <a:pPr>
              <a:buNone/>
            </a:pPr>
            <a:r>
              <a:rPr lang="en-US" b="1" dirty="0"/>
              <a:t>Explanation: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Move car left or right based on wrist x-position.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Car only moves if palm is above wrist (hand raised).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PK" sz="1800" dirty="0">
              <a:latin typeface="+mj-lt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PK" altLang="en-PK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5753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A58DB-8DB7-68E8-C8EE-296E3343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CC1-B44A-3B75-129E-AF2F20E8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80" y="75187"/>
            <a:ext cx="10664992" cy="1108799"/>
          </a:xfrm>
        </p:spPr>
        <p:txBody>
          <a:bodyPr/>
          <a:lstStyle/>
          <a:p>
            <a:r>
              <a:rPr lang="en-US" dirty="0"/>
              <a:t>Scrolling Road and Obstacles: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6733E8-5869-41A3-8911-16D0AACB8DA3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778577" y="1225049"/>
            <a:ext cx="850033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2000" dirty="0" err="1">
                <a:latin typeface="+mj-lt"/>
              </a:rPr>
              <a:t>scroll_y</a:t>
            </a:r>
            <a:r>
              <a:rPr lang="en-US" altLang="en-PK" sz="2000" dirty="0">
                <a:latin typeface="+mj-lt"/>
              </a:rPr>
              <a:t> = (</a:t>
            </a:r>
            <a:r>
              <a:rPr lang="en-US" altLang="en-PK" sz="2000" dirty="0" err="1">
                <a:latin typeface="+mj-lt"/>
              </a:rPr>
              <a:t>scroll_y</a:t>
            </a:r>
            <a:r>
              <a:rPr lang="en-US" altLang="en-PK" sz="2000" dirty="0">
                <a:latin typeface="+mj-lt"/>
              </a:rPr>
              <a:t> + </a:t>
            </a:r>
            <a:r>
              <a:rPr lang="en-US" altLang="en-PK" sz="2000" dirty="0" err="1">
                <a:latin typeface="+mj-lt"/>
              </a:rPr>
              <a:t>obstacle_speed</a:t>
            </a:r>
            <a:r>
              <a:rPr lang="en-US" altLang="en-PK" sz="2000" dirty="0">
                <a:latin typeface="+mj-lt"/>
              </a:rPr>
              <a:t>) % </a:t>
            </a:r>
            <a:r>
              <a:rPr lang="en-US" altLang="en-PK" sz="2000" dirty="0" err="1">
                <a:latin typeface="+mj-lt"/>
              </a:rPr>
              <a:t>frame_height</a:t>
            </a:r>
            <a:endParaRPr lang="en-US" altLang="en-PK" sz="2000" dirty="0">
              <a:latin typeface="+mj-lt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2000" dirty="0" err="1">
                <a:latin typeface="+mj-lt"/>
              </a:rPr>
              <a:t>obstacles.append</a:t>
            </a:r>
            <a:r>
              <a:rPr lang="en-US" altLang="en-PK" sz="2000" dirty="0">
                <a:latin typeface="+mj-lt"/>
              </a:rPr>
              <a:t>([</a:t>
            </a:r>
            <a:r>
              <a:rPr lang="en-US" altLang="en-PK" sz="2000" dirty="0" err="1">
                <a:latin typeface="+mj-lt"/>
              </a:rPr>
              <a:t>random_x</a:t>
            </a:r>
            <a:r>
              <a:rPr lang="en-US" altLang="en-PK" sz="2000" dirty="0">
                <a:latin typeface="+mj-lt"/>
              </a:rPr>
              <a:t>, -</a:t>
            </a:r>
            <a:r>
              <a:rPr lang="en-US" altLang="en-PK" sz="2000" dirty="0" err="1">
                <a:latin typeface="+mj-lt"/>
              </a:rPr>
              <a:t>car_height</a:t>
            </a:r>
            <a:r>
              <a:rPr lang="en-US" altLang="en-PK" sz="2000" dirty="0">
                <a:latin typeface="+mj-lt"/>
              </a:rPr>
              <a:t>])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+mj-lt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Explanation:</a:t>
            </a:r>
            <a:br>
              <a:rPr lang="en-US" sz="2000" dirty="0"/>
            </a:br>
            <a:r>
              <a:rPr lang="en-US" sz="2000" dirty="0"/>
              <a:t>Background road image scrolls to create movement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Obstacle car </a:t>
            </a:r>
            <a:r>
              <a:rPr lang="en-US" sz="2000" dirty="0" err="1"/>
              <a:t>spwan</a:t>
            </a:r>
            <a:r>
              <a:rPr lang="en-US" sz="2000" dirty="0"/>
              <a:t> from top and move down </a:t>
            </a:r>
            <a:endParaRPr kumimoji="0" lang="en-PK" altLang="en-PK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5CBC2-96E5-67AF-8519-40C2D5969EBC}"/>
              </a:ext>
            </a:extLst>
          </p:cNvPr>
          <p:cNvSpPr txBox="1"/>
          <p:nvPr/>
        </p:nvSpPr>
        <p:spPr>
          <a:xfrm>
            <a:off x="493680" y="3324628"/>
            <a:ext cx="7526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Collision Hits and Game Over:</a:t>
            </a:r>
            <a:endParaRPr lang="en-P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8F78B8-482D-1FA6-2CCD-B42499E17EB4}"/>
              </a:ext>
            </a:extLst>
          </p:cNvPr>
          <p:cNvSpPr txBox="1"/>
          <p:nvPr/>
        </p:nvSpPr>
        <p:spPr>
          <a:xfrm>
            <a:off x="778577" y="3970959"/>
            <a:ext cx="610849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2000" dirty="0"/>
              <a:t>if car hits obstacle: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2000" dirty="0"/>
              <a:t>    </a:t>
            </a:r>
            <a:r>
              <a:rPr lang="en-US" altLang="en-PK" sz="2000" dirty="0" err="1"/>
              <a:t>game_over</a:t>
            </a:r>
            <a:r>
              <a:rPr lang="en-US" altLang="en-PK" sz="2000" dirty="0"/>
              <a:t> = True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/>
          </a:p>
          <a:p>
            <a:r>
              <a:rPr lang="en-US" sz="2000" b="1" dirty="0"/>
              <a:t>Explanation:</a:t>
            </a:r>
            <a:br>
              <a:rPr lang="en-US" sz="2000" dirty="0"/>
            </a:br>
            <a:r>
              <a:rPr lang="en-US" sz="2000" dirty="0"/>
              <a:t>If player car and obstacle overlap → game over.</a:t>
            </a:r>
          </a:p>
          <a:p>
            <a:r>
              <a:rPr lang="en-US" sz="2000" dirty="0"/>
              <a:t>Shows “GAME OVER” and lets user press R to restart.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PK" altLang="en-PK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263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12ED0-1E10-0BE7-9436-78DC92569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ED70-DBB6-96F8-AAE5-32737ADB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80" y="75187"/>
            <a:ext cx="10664992" cy="1108799"/>
          </a:xfrm>
        </p:spPr>
        <p:txBody>
          <a:bodyPr/>
          <a:lstStyle/>
          <a:p>
            <a:r>
              <a:rPr lang="en-US" dirty="0"/>
              <a:t>Background Music: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7A5A5B0-57CF-6155-EA26-0C84AACE976B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778577" y="1378937"/>
            <a:ext cx="850033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2000" dirty="0" err="1">
                <a:latin typeface="+mj-lt"/>
              </a:rPr>
              <a:t>pygame.mixer.music.load</a:t>
            </a:r>
            <a:r>
              <a:rPr lang="en-US" altLang="en-PK" sz="2000" dirty="0">
                <a:latin typeface="+mj-lt"/>
              </a:rPr>
              <a:t>("background_music.mp3")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PK" sz="2000" dirty="0" err="1">
                <a:latin typeface="+mj-lt"/>
              </a:rPr>
              <a:t>pygame.mixer.music.play</a:t>
            </a:r>
            <a:r>
              <a:rPr lang="en-US" altLang="en-PK" sz="2000" dirty="0">
                <a:latin typeface="+mj-lt"/>
              </a:rPr>
              <a:t>(-1)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+mj-lt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Explanation:</a:t>
            </a:r>
            <a:br>
              <a:rPr lang="en-US" sz="2000" dirty="0"/>
            </a:br>
            <a:r>
              <a:rPr lang="en-US" sz="2000" dirty="0"/>
              <a:t>Music plays in the background using pygame.</a:t>
            </a:r>
            <a:endParaRPr kumimoji="0" lang="en-PK" altLang="en-PK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0963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25259-D1E2-BE33-EEEA-60B8B510EF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6587" y="165378"/>
            <a:ext cx="784225" cy="673100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6ECEC-AA94-999E-6292-489D93542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1981201"/>
            <a:ext cx="8432800" cy="2341139"/>
          </a:xfrm>
        </p:spPr>
        <p:txBody>
          <a:bodyPr/>
          <a:lstStyle/>
          <a:p>
            <a:r>
              <a:rPr lang="en-US" altLang="zh-CN" noProof="0" dirty="0"/>
              <a:t>Important Functions of Program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7506C-53D4-1C4B-9755-BB906A98F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2300" y="4876799"/>
            <a:ext cx="8432800" cy="1099109"/>
          </a:xfrm>
        </p:spPr>
        <p:txBody>
          <a:bodyPr/>
          <a:lstStyle/>
          <a:p>
            <a:r>
              <a:rPr lang="en-US" altLang="zh-CN" dirty="0">
                <a:solidFill>
                  <a:srgbClr val="1453D4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276112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D52AE-4DB4-5DD0-C6A2-AE2A1DEB4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FC4F-3A08-EC42-50A5-F08E7EC7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80" y="75187"/>
            <a:ext cx="10664992" cy="1108799"/>
          </a:xfrm>
        </p:spPr>
        <p:txBody>
          <a:bodyPr/>
          <a:lstStyle/>
          <a:p>
            <a:r>
              <a:rPr lang="en-US" dirty="0" err="1"/>
              <a:t>overlay_image</a:t>
            </a:r>
            <a:r>
              <a:rPr lang="en-US" dirty="0"/>
              <a:t>(</a:t>
            </a:r>
            <a:r>
              <a:rPr lang="en-US" dirty="0" err="1"/>
              <a:t>bg</a:t>
            </a:r>
            <a:r>
              <a:rPr lang="en-US" dirty="0"/>
              <a:t>, </a:t>
            </a:r>
            <a:r>
              <a:rPr lang="en-US" dirty="0" err="1"/>
              <a:t>fg</a:t>
            </a:r>
            <a:r>
              <a:rPr lang="en-US" dirty="0"/>
              <a:t>, x, y)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E3E5A6E-B48B-3DB5-7C83-DD5C57339EB8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778577" y="1322485"/>
            <a:ext cx="850033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Purpose: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To overlay (paste) the car or obstacle image with transparency (alpha channel) on top of the game background.</a:t>
            </a:r>
            <a:endParaRPr kumimoji="0" lang="en-PK" altLang="en-PK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959C5-DCC7-8171-3B83-95A5B01486D7}"/>
              </a:ext>
            </a:extLst>
          </p:cNvPr>
          <p:cNvSpPr txBox="1"/>
          <p:nvPr/>
        </p:nvSpPr>
        <p:spPr>
          <a:xfrm>
            <a:off x="493680" y="3105834"/>
            <a:ext cx="7526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latin typeface="+mj-lt"/>
              </a:rPr>
              <a:t>reset_game</a:t>
            </a:r>
            <a:r>
              <a:rPr lang="en-US" sz="3600" b="1" dirty="0">
                <a:latin typeface="+mj-lt"/>
              </a:rPr>
              <a:t>()</a:t>
            </a:r>
            <a:endParaRPr lang="en-PK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0B93E-3F69-F6E0-5B67-37F58290201F}"/>
              </a:ext>
            </a:extLst>
          </p:cNvPr>
          <p:cNvSpPr txBox="1"/>
          <p:nvPr/>
        </p:nvSpPr>
        <p:spPr>
          <a:xfrm>
            <a:off x="778577" y="3752165"/>
            <a:ext cx="610849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Purpose</a:t>
            </a:r>
            <a:r>
              <a:rPr kumimoji="0" lang="en-US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To restart the game after Game Over — resets all variables.</a:t>
            </a:r>
            <a:endParaRPr kumimoji="0" lang="en-US" altLang="en-PK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PK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7611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D0E7A-F285-B062-E3A6-4B67703F2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F754E-5A33-C295-6869-ED0473EA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80" y="75187"/>
            <a:ext cx="10664992" cy="1108799"/>
          </a:xfrm>
        </p:spPr>
        <p:txBody>
          <a:bodyPr/>
          <a:lstStyle/>
          <a:p>
            <a:r>
              <a:rPr lang="en-US" dirty="0"/>
              <a:t>main game loop (while True:)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F68C1A3-9607-5565-2A12-6F8D01FB5AD6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778577" y="1449437"/>
            <a:ext cx="8500333" cy="435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Purpose:</a:t>
            </a:r>
          </a:p>
          <a:p>
            <a:pPr>
              <a:buNone/>
            </a:pPr>
            <a:r>
              <a:rPr lang="en-US" sz="2000" dirty="0"/>
              <a:t>The heart of the game that runs continuously: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Captures webcam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Detects hand and controls car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Scrolls 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Spawns and moves obstacles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Checks for collisions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Updates score and speed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Handles Game Over and restart</a:t>
            </a:r>
          </a:p>
        </p:txBody>
      </p:sp>
    </p:spTree>
    <p:extLst>
      <p:ext uri="{BB962C8B-B14F-4D97-AF65-F5344CB8AC3E}">
        <p14:creationId xmlns:p14="http://schemas.microsoft.com/office/powerpoint/2010/main" val="3911077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04E48-5012-BBBC-B23F-E39B1FAAF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09DC-B195-BF59-C68D-70AB0F0E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80" y="75187"/>
            <a:ext cx="10664992" cy="1108799"/>
          </a:xfrm>
        </p:spPr>
        <p:txBody>
          <a:bodyPr/>
          <a:lstStyle/>
          <a:p>
            <a:r>
              <a:rPr lang="en-US" dirty="0"/>
              <a:t>Hand Gesture Detection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FBDA0B5-6EA2-6718-78EF-DC3124852E35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53528" y="1309968"/>
            <a:ext cx="850033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Library Used:</a:t>
            </a:r>
            <a:r>
              <a:rPr lang="en-US" sz="2000" dirty="0"/>
              <a:t> </a:t>
            </a:r>
            <a:r>
              <a:rPr lang="en-US" sz="2000" dirty="0" err="1"/>
              <a:t>MediaPipe</a:t>
            </a:r>
            <a:endParaRPr lang="en-US" sz="20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Purpose:</a:t>
            </a:r>
            <a:br>
              <a:rPr lang="en-US" sz="2000" dirty="0"/>
            </a:br>
            <a:r>
              <a:rPr lang="en-US" sz="2000" dirty="0"/>
              <a:t>Detects hand and gets wrist position to control the car's left-right movement.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results = </a:t>
            </a:r>
            <a:r>
              <a:rPr lang="en-US" sz="2000" dirty="0" err="1"/>
              <a:t>hands.process</a:t>
            </a:r>
            <a:r>
              <a:rPr lang="en-US" sz="2000" dirty="0"/>
              <a:t>(</a:t>
            </a:r>
            <a:r>
              <a:rPr lang="en-US" sz="2000" dirty="0" err="1"/>
              <a:t>img_rgb</a:t>
            </a:r>
            <a:r>
              <a:rPr lang="en-US" sz="2000" dirty="0"/>
              <a:t>)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if </a:t>
            </a:r>
            <a:r>
              <a:rPr lang="en-US" sz="2000" dirty="0" err="1"/>
              <a:t>wrist_x</a:t>
            </a:r>
            <a:r>
              <a:rPr lang="en-US" sz="2000" dirty="0"/>
              <a:t> &lt; </a:t>
            </a:r>
            <a:r>
              <a:rPr lang="en-US" sz="2000" dirty="0" err="1"/>
              <a:t>frame_width</a:t>
            </a:r>
            <a:r>
              <a:rPr lang="en-US" sz="2000" dirty="0"/>
              <a:t> // 3: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    </a:t>
            </a:r>
            <a:r>
              <a:rPr lang="en-US" sz="2000" dirty="0" err="1"/>
              <a:t>car_x</a:t>
            </a:r>
            <a:r>
              <a:rPr lang="en-US" sz="2000" dirty="0"/>
              <a:t> -= </a:t>
            </a:r>
            <a:r>
              <a:rPr lang="en-US" sz="2000" dirty="0" err="1"/>
              <a:t>car_speed</a:t>
            </a:r>
            <a:endParaRPr lang="en-US" sz="2000" dirty="0"/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/>
              <a:t>elif</a:t>
            </a:r>
            <a:r>
              <a:rPr lang="en-US" sz="2000" dirty="0"/>
              <a:t> </a:t>
            </a:r>
            <a:r>
              <a:rPr lang="en-US" sz="2000" dirty="0" err="1"/>
              <a:t>wrist_x</a:t>
            </a:r>
            <a:r>
              <a:rPr lang="en-US" sz="2000" dirty="0"/>
              <a:t> &gt; 2 * </a:t>
            </a:r>
            <a:r>
              <a:rPr lang="en-US" sz="2000" dirty="0" err="1"/>
              <a:t>frame_width</a:t>
            </a:r>
            <a:r>
              <a:rPr lang="en-US" sz="2000" dirty="0"/>
              <a:t> // 3: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    </a:t>
            </a:r>
            <a:r>
              <a:rPr lang="en-US" sz="2000" dirty="0" err="1"/>
              <a:t>car_x</a:t>
            </a:r>
            <a:r>
              <a:rPr lang="en-US" sz="2000" dirty="0"/>
              <a:t> += </a:t>
            </a:r>
            <a:r>
              <a:rPr lang="en-US" sz="2000" dirty="0" err="1"/>
              <a:t>car_speed</a:t>
            </a:r>
            <a:endParaRPr lang="en-US" sz="20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494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205D7-7183-F55D-14E7-A1A7C3F1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3642-C786-44FB-804E-61E3B837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70" y="75187"/>
            <a:ext cx="10664992" cy="1108799"/>
          </a:xfrm>
        </p:spPr>
        <p:txBody>
          <a:bodyPr/>
          <a:lstStyle/>
          <a:p>
            <a:r>
              <a:rPr lang="en-US" dirty="0"/>
              <a:t>Obstacle Spawning &amp; Movement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E6ADEDF-F70E-A6FE-AD00-18D60BF25A3B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23548" y="1183986"/>
            <a:ext cx="8500333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Purpose:</a:t>
            </a:r>
            <a:br>
              <a:rPr lang="en-US" sz="2000" dirty="0"/>
            </a:br>
            <a:r>
              <a:rPr lang="en-US" sz="2000" dirty="0"/>
              <a:t>Spawns enemy cars from the top and moves them downward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if </a:t>
            </a:r>
            <a:r>
              <a:rPr lang="en-US" sz="2000" dirty="0" err="1"/>
              <a:t>frame_count</a:t>
            </a:r>
            <a:r>
              <a:rPr lang="en-US" sz="2000" dirty="0"/>
              <a:t> % </a:t>
            </a:r>
            <a:r>
              <a:rPr lang="en-US" sz="2000" dirty="0" err="1"/>
              <a:t>obstacle_spawn_delay</a:t>
            </a:r>
            <a:r>
              <a:rPr lang="en-US" sz="2000" dirty="0"/>
              <a:t> == 0: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    </a:t>
            </a:r>
            <a:r>
              <a:rPr lang="en-US" sz="2000" dirty="0" err="1"/>
              <a:t>obstacles.append</a:t>
            </a:r>
            <a:r>
              <a:rPr lang="en-US" sz="2000" dirty="0"/>
              <a:t>([</a:t>
            </a:r>
            <a:r>
              <a:rPr lang="en-US" sz="2000" dirty="0" err="1"/>
              <a:t>random_x</a:t>
            </a:r>
            <a:r>
              <a:rPr lang="en-US" sz="2000" dirty="0"/>
              <a:t>, -</a:t>
            </a:r>
            <a:r>
              <a:rPr lang="en-US" sz="2000" dirty="0" err="1"/>
              <a:t>obstacle_car_height</a:t>
            </a:r>
            <a:r>
              <a:rPr lang="en-US" sz="2000" dirty="0"/>
              <a:t>])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CF015-A16D-10B4-57A4-5605D2FBED99}"/>
              </a:ext>
            </a:extLst>
          </p:cNvPr>
          <p:cNvSpPr txBox="1"/>
          <p:nvPr/>
        </p:nvSpPr>
        <p:spPr>
          <a:xfrm>
            <a:off x="508670" y="2892146"/>
            <a:ext cx="6108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Collision Detection</a:t>
            </a:r>
            <a:endParaRPr lang="en-PK" sz="36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3B3A3-4B23-D72D-EDEE-4FFFD074A3FF}"/>
              </a:ext>
            </a:extLst>
          </p:cNvPr>
          <p:cNvSpPr txBox="1"/>
          <p:nvPr/>
        </p:nvSpPr>
        <p:spPr>
          <a:xfrm>
            <a:off x="823548" y="3781189"/>
            <a:ext cx="61084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Purpose:</a:t>
            </a:r>
            <a:br>
              <a:rPr lang="en-US" sz="2000" dirty="0"/>
            </a:br>
            <a:r>
              <a:rPr lang="en-US" sz="2000" dirty="0"/>
              <a:t>Ends the game if player car hits an obstacle.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if obstacle overlaps with player car: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    </a:t>
            </a:r>
            <a:r>
              <a:rPr lang="en-US" sz="2000" dirty="0" err="1"/>
              <a:t>game_over</a:t>
            </a:r>
            <a:r>
              <a:rPr lang="en-US" sz="2000" dirty="0"/>
              <a:t> = True</a:t>
            </a:r>
          </a:p>
        </p:txBody>
      </p:sp>
    </p:spTree>
    <p:extLst>
      <p:ext uri="{BB962C8B-B14F-4D97-AF65-F5344CB8AC3E}">
        <p14:creationId xmlns:p14="http://schemas.microsoft.com/office/powerpoint/2010/main" val="402637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32E8-E1C5-8492-C1D5-29FE2DA3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15" y="1058974"/>
            <a:ext cx="7839200" cy="81427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Car Moving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0CFF-33BA-40A7-97F0-C6447EB1EA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4941" y="2587692"/>
            <a:ext cx="511674" cy="444763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6367A-BB7A-8051-6A15-38A5D2FD13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/>
          <a:lstStyle/>
          <a:p>
            <a:r>
              <a:rPr lang="en-US" altLang="zh-CN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441623-C93A-A988-9072-29441DFDFF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4941" y="3736734"/>
            <a:ext cx="511674" cy="444763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2CC19-7F2B-EE8A-631D-BF358C4792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/>
          <a:lstStyle/>
          <a:p>
            <a:r>
              <a:rPr lang="en-US" altLang="zh-CN" dirty="0"/>
              <a:t>Objective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C9990B-4CBC-B95E-82E8-AA6C63575B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4941" y="4888713"/>
            <a:ext cx="511674" cy="444763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D7AF39-2A62-109D-9DEE-64F0D0E00B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/>
          <a:lstStyle/>
          <a:p>
            <a:r>
              <a:rPr lang="en-US" dirty="0"/>
              <a:t>Technologies Used</a:t>
            </a:r>
            <a:endParaRPr lang="en-US" altLang="zh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E21D22-9D8E-139A-698A-919C658CAA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85543" y="2590187"/>
            <a:ext cx="511674" cy="444763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9F7AD9-3F14-3822-9D87-108BA16C2A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/>
          <a:lstStyle/>
          <a:p>
            <a:r>
              <a:rPr lang="en-US" dirty="0"/>
              <a:t>How It Works?</a:t>
            </a:r>
            <a:endParaRPr lang="en-US" altLang="zh-C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CEBF20-4229-EA43-3ED1-C6B2F0188E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85543" y="3736734"/>
            <a:ext cx="511674" cy="444763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941DEC-046B-01AD-5A20-4C7BE4862C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/>
          <a:lstStyle/>
          <a:p>
            <a:r>
              <a:rPr lang="en-US" dirty="0"/>
              <a:t>Demo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5533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9386-3B36-8045-3B4D-E8BB0F21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01E1-39CF-9AC3-8DC5-A12C435D7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80" y="75187"/>
            <a:ext cx="10664992" cy="1108799"/>
          </a:xfrm>
        </p:spPr>
        <p:txBody>
          <a:bodyPr/>
          <a:lstStyle/>
          <a:p>
            <a:r>
              <a:rPr lang="en-US" dirty="0"/>
              <a:t>Important Functions Summary</a:t>
            </a:r>
            <a:endParaRPr lang="zh-CN" alt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AC50699-34E2-64CA-8C64-77552E98FA8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84492783"/>
              </p:ext>
            </p:extLst>
          </p:nvPr>
        </p:nvGraphicFramePr>
        <p:xfrm>
          <a:off x="959370" y="1349115"/>
          <a:ext cx="9009090" cy="41972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504545">
                  <a:extLst>
                    <a:ext uri="{9D8B030D-6E8A-4147-A177-3AD203B41FA5}">
                      <a16:colId xmlns:a16="http://schemas.microsoft.com/office/drawing/2014/main" val="1382821072"/>
                    </a:ext>
                  </a:extLst>
                </a:gridCol>
                <a:gridCol w="4504545">
                  <a:extLst>
                    <a:ext uri="{9D8B030D-6E8A-4147-A177-3AD203B41FA5}">
                      <a16:colId xmlns:a16="http://schemas.microsoft.com/office/drawing/2014/main" val="2378749592"/>
                    </a:ext>
                  </a:extLst>
                </a:gridCol>
              </a:tblGrid>
              <a:tr h="406567">
                <a:tc>
                  <a:txBody>
                    <a:bodyPr/>
                    <a:lstStyle/>
                    <a:p>
                      <a:r>
                        <a:rPr lang="en-US" sz="2000" b="1" dirty="0"/>
                        <a:t>Function Name</a:t>
                      </a:r>
                    </a:p>
                  </a:txBody>
                  <a:tcPr marL="8697" marR="8697" marT="4348" marB="4348"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Purpose</a:t>
                      </a:r>
                    </a:p>
                  </a:txBody>
                  <a:tcPr marL="8697" marR="8697" marT="4348" marB="4348" anchor="ctr"/>
                </a:tc>
                <a:extLst>
                  <a:ext uri="{0D108BD9-81ED-4DB2-BD59-A6C34878D82A}">
                    <a16:rowId xmlns:a16="http://schemas.microsoft.com/office/drawing/2014/main" val="1848171296"/>
                  </a:ext>
                </a:extLst>
              </a:tr>
              <a:tr h="631780">
                <a:tc>
                  <a:txBody>
                    <a:bodyPr/>
                    <a:lstStyle/>
                    <a:p>
                      <a:r>
                        <a:rPr lang="en-US" sz="1800" dirty="0" err="1"/>
                        <a:t>overlay_image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8697" marR="8697" marT="4348" marB="4348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Adds car and obstacle images (with transparency) on the game background.</a:t>
                      </a:r>
                    </a:p>
                  </a:txBody>
                  <a:tcPr marL="8697" marR="8697" marT="4348" marB="4348" anchor="ctr"/>
                </a:tc>
                <a:extLst>
                  <a:ext uri="{0D108BD9-81ED-4DB2-BD59-A6C34878D82A}">
                    <a16:rowId xmlns:a16="http://schemas.microsoft.com/office/drawing/2014/main" val="2874879442"/>
                  </a:ext>
                </a:extLst>
              </a:tr>
              <a:tr h="631780">
                <a:tc>
                  <a:txBody>
                    <a:bodyPr/>
                    <a:lstStyle/>
                    <a:p>
                      <a:r>
                        <a:rPr lang="en-US" sz="1800" dirty="0" err="1"/>
                        <a:t>reset_game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8697" marR="8697" marT="4348" marB="434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Resets all game variables to start a new game after Game Over.</a:t>
                      </a:r>
                    </a:p>
                  </a:txBody>
                  <a:tcPr marL="8697" marR="8697" marT="4348" marB="4348" anchor="ctr"/>
                </a:tc>
                <a:extLst>
                  <a:ext uri="{0D108BD9-81ED-4DB2-BD59-A6C34878D82A}">
                    <a16:rowId xmlns:a16="http://schemas.microsoft.com/office/drawing/2014/main" val="1038714720"/>
                  </a:ext>
                </a:extLst>
              </a:tr>
              <a:tr h="631780">
                <a:tc>
                  <a:txBody>
                    <a:bodyPr/>
                    <a:lstStyle/>
                    <a:p>
                      <a:r>
                        <a:rPr lang="en-US" sz="1800"/>
                        <a:t>main game loop</a:t>
                      </a:r>
                    </a:p>
                  </a:txBody>
                  <a:tcPr marL="8697" marR="8697" marT="4348" marB="434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Runs the whole game: reads camera, updates car, obstacles, and display.</a:t>
                      </a:r>
                    </a:p>
                  </a:txBody>
                  <a:tcPr marL="8697" marR="8697" marT="4348" marB="4348" anchor="ctr"/>
                </a:tc>
                <a:extLst>
                  <a:ext uri="{0D108BD9-81ED-4DB2-BD59-A6C34878D82A}">
                    <a16:rowId xmlns:a16="http://schemas.microsoft.com/office/drawing/2014/main" val="3445431313"/>
                  </a:ext>
                </a:extLst>
              </a:tr>
              <a:tr h="631780">
                <a:tc>
                  <a:txBody>
                    <a:bodyPr/>
                    <a:lstStyle/>
                    <a:p>
                      <a:r>
                        <a:rPr lang="en-US" sz="1800"/>
                        <a:t>Hand Gesture Control</a:t>
                      </a:r>
                    </a:p>
                  </a:txBody>
                  <a:tcPr marL="8697" marR="8697" marT="4348" marB="434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Detects hand using </a:t>
                      </a:r>
                      <a:r>
                        <a:rPr lang="en-US" sz="1800" dirty="0" err="1"/>
                        <a:t>MediaPipe</a:t>
                      </a:r>
                      <a:r>
                        <a:rPr lang="en-US" sz="1800" dirty="0"/>
                        <a:t>; moves car left/right based on wrist.</a:t>
                      </a:r>
                    </a:p>
                  </a:txBody>
                  <a:tcPr marL="8697" marR="8697" marT="4348" marB="4348" anchor="ctr"/>
                </a:tc>
                <a:extLst>
                  <a:ext uri="{0D108BD9-81ED-4DB2-BD59-A6C34878D82A}">
                    <a16:rowId xmlns:a16="http://schemas.microsoft.com/office/drawing/2014/main" val="850155807"/>
                  </a:ext>
                </a:extLst>
              </a:tr>
              <a:tr h="631780">
                <a:tc>
                  <a:txBody>
                    <a:bodyPr/>
                    <a:lstStyle/>
                    <a:p>
                      <a:r>
                        <a:rPr lang="en-US" sz="1800"/>
                        <a:t>Obstacle Management</a:t>
                      </a:r>
                    </a:p>
                  </a:txBody>
                  <a:tcPr marL="8697" marR="8697" marT="4348" marB="434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Spawns enemy cars and moves them downward on the screen.</a:t>
                      </a:r>
                    </a:p>
                  </a:txBody>
                  <a:tcPr marL="8697" marR="8697" marT="4348" marB="4348" anchor="ctr"/>
                </a:tc>
                <a:extLst>
                  <a:ext uri="{0D108BD9-81ED-4DB2-BD59-A6C34878D82A}">
                    <a16:rowId xmlns:a16="http://schemas.microsoft.com/office/drawing/2014/main" val="4057803763"/>
                  </a:ext>
                </a:extLst>
              </a:tr>
              <a:tr h="631780">
                <a:tc>
                  <a:txBody>
                    <a:bodyPr/>
                    <a:lstStyle/>
                    <a:p>
                      <a:r>
                        <a:rPr lang="en-US" sz="1800"/>
                        <a:t>Collision Detection</a:t>
                      </a:r>
                    </a:p>
                  </a:txBody>
                  <a:tcPr marL="8697" marR="8697" marT="4348" marB="434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Checks if player's car hits any obstacle; triggers Game Over.</a:t>
                      </a:r>
                    </a:p>
                  </a:txBody>
                  <a:tcPr marL="8697" marR="8697" marT="4348" marB="4348" anchor="ctr"/>
                </a:tc>
                <a:extLst>
                  <a:ext uri="{0D108BD9-81ED-4DB2-BD59-A6C34878D82A}">
                    <a16:rowId xmlns:a16="http://schemas.microsoft.com/office/drawing/2014/main" val="991131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04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376A3-D7D9-E22D-8FBB-5E3E96CD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92D26-ED7F-CE72-1497-BE62E400617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6587" y="165378"/>
            <a:ext cx="784225" cy="673100"/>
          </a:xfrm>
        </p:spPr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495E1-4FCD-B50E-946B-B7231ECE6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1981201"/>
            <a:ext cx="8432800" cy="2341139"/>
          </a:xfrm>
        </p:spPr>
        <p:txBody>
          <a:bodyPr/>
          <a:lstStyle/>
          <a:p>
            <a:r>
              <a:rPr lang="en-US" altLang="zh-CN" noProof="0" dirty="0"/>
              <a:t>Demo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6090A-2FD6-F1A8-2CAA-F788C502D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2300" y="4876799"/>
            <a:ext cx="8432800" cy="1099109"/>
          </a:xfrm>
        </p:spPr>
        <p:txBody>
          <a:bodyPr/>
          <a:lstStyle/>
          <a:p>
            <a:r>
              <a:rPr lang="en-US" altLang="zh-CN" dirty="0">
                <a:solidFill>
                  <a:srgbClr val="1453D4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236322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B9E79-A927-B62E-B5FF-CB6BC638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95" y="209863"/>
            <a:ext cx="3531797" cy="677686"/>
          </a:xfrm>
        </p:spPr>
        <p:txBody>
          <a:bodyPr/>
          <a:lstStyle/>
          <a:p>
            <a:r>
              <a:rPr lang="en-US" altLang="zh-CN" dirty="0"/>
              <a:t>Game</a:t>
            </a:r>
            <a:endParaRPr lang="zh-CN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CA395D-A583-9B5F-31FA-F123138FA7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0538" y="1097275"/>
            <a:ext cx="6280046" cy="3444745"/>
          </a:xfrm>
        </p:spPr>
        <p:txBody>
          <a:bodyPr/>
          <a:lstStyle/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185E5AB-8440-18E1-1251-7010AC9AF6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579" y="1262165"/>
            <a:ext cx="5456421" cy="491378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9AC870-860B-1F6F-8EFF-C943A6EC66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041" y="1262165"/>
            <a:ext cx="5456422" cy="49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2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F166-70CC-C2F7-9854-12BB6D10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5" y="1597866"/>
            <a:ext cx="9758710" cy="3570255"/>
          </a:xfrm>
        </p:spPr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92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BD6E7-435B-F19A-35F5-AE0027329D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6587" y="165378"/>
            <a:ext cx="784225" cy="673100"/>
          </a:xfr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A1F90-5F0A-BBCF-0E23-01760B713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1028699"/>
            <a:ext cx="8432800" cy="3683001"/>
          </a:xfrm>
        </p:spPr>
        <p:txBody>
          <a:bodyPr/>
          <a:lstStyle/>
          <a:p>
            <a:r>
              <a:rPr lang="en-US" altLang="zh-CN" dirty="0"/>
              <a:t>Introduction of</a:t>
            </a:r>
            <a:br>
              <a:rPr lang="en-US" altLang="zh-CN" dirty="0"/>
            </a:br>
            <a:r>
              <a:rPr lang="en-US" altLang="zh-CN" dirty="0"/>
              <a:t>Hand Gesture Car Moving Game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C781-0C24-CF0B-C3E5-FFC3D1F75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2300" y="4876799"/>
            <a:ext cx="8432800" cy="1099109"/>
          </a:xfrm>
        </p:spPr>
        <p:txBody>
          <a:bodyPr/>
          <a:lstStyle/>
          <a:p>
            <a:r>
              <a:rPr lang="en-US" altLang="zh-CN" dirty="0">
                <a:solidFill>
                  <a:srgbClr val="1453D4"/>
                </a:solidFill>
              </a:rPr>
              <a:t>…….</a:t>
            </a:r>
            <a:endParaRPr lang="zh-CN" altLang="en-US" dirty="0">
              <a:solidFill>
                <a:srgbClr val="1453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6CAD-F661-AB2E-FFFE-33255C54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/>
          <a:lstStyle/>
          <a:p>
            <a:r>
              <a:rPr lang="en-US" altLang="zh-CN" noProof="0" dirty="0"/>
              <a:t>Introduction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F82130-F72F-1E1B-194A-51BA4BC1F443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83509" y="1983253"/>
            <a:ext cx="649165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dirty="0"/>
              <a:t>This project is a hand-gesture-controlled car game made using Python, OpenCV, and </a:t>
            </a:r>
            <a:r>
              <a:rPr lang="en-US" sz="2000" dirty="0" err="1"/>
              <a:t>MediaPipe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The player controls a car on a moving road using hand movements detected by a webcam.</a:t>
            </a:r>
            <a:br>
              <a:rPr lang="en-US" sz="2000" dirty="0"/>
            </a:br>
            <a:r>
              <a:rPr lang="en-US" sz="2000" dirty="0"/>
              <a:t>Obstacle cars come from the top, and the player must avoid them.</a:t>
            </a:r>
            <a:br>
              <a:rPr lang="en-US" sz="2000" dirty="0"/>
            </a:br>
            <a:r>
              <a:rPr lang="en-US" sz="2000" dirty="0"/>
              <a:t>The game includes real-time hand tracking, collision detection, scrolling background, score system, and background music.</a:t>
            </a:r>
            <a:endParaRPr kumimoji="0" lang="en-PK" altLang="en-PK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543DCA-C496-5CC3-65A5-1F28DD696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56" y="629587"/>
            <a:ext cx="1708879" cy="53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6D63A-7237-4246-3C82-401A49F651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 anchor="ctr">
            <a:normAutofit/>
          </a:bodyPr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51D21-44C6-777B-2405-B7AB6F50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52387"/>
            <a:ext cx="5420360" cy="389786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O</a:t>
            </a:r>
            <a:r>
              <a:rPr lang="en-US" altLang="zh-CN" noProof="0" dirty="0" err="1"/>
              <a:t>bjective</a:t>
            </a:r>
            <a:endParaRPr lang="zh-CN" alt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881698-DE18-D708-6420-C3FECD4E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/>
          <a:p>
            <a:r>
              <a:rPr lang="en-US" altLang="zh-CN" dirty="0">
                <a:solidFill>
                  <a:srgbClr val="1453D4"/>
                </a:solidFill>
              </a:rPr>
              <a:t>…….</a:t>
            </a:r>
          </a:p>
        </p:txBody>
      </p:sp>
      <p:pic>
        <p:nvPicPr>
          <p:cNvPr id="5122" name="Picture 2" descr="11 Things to Consider While Shopping for a Gaming Keyboard - 🖥️ Jealous  Computers">
            <a:extLst>
              <a:ext uri="{FF2B5EF4-FFF2-40B4-BE49-F238E27FC236}">
                <a16:creationId xmlns:a16="http://schemas.microsoft.com/office/drawing/2014/main" id="{907412A0-9A18-DE6C-EDEC-5D939A84E04F}"/>
              </a:ext>
            </a:extLst>
          </p:cNvPr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262"/>
          <a:stretch/>
        </p:blipFill>
        <p:spPr bwMode="auto">
          <a:xfrm>
            <a:off x="-1" y="0"/>
            <a:ext cx="5591175" cy="715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47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6111-8A8D-7059-1D1A-674932A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36" y="-586733"/>
            <a:ext cx="5950364" cy="2033790"/>
          </a:xfrm>
        </p:spPr>
        <p:txBody>
          <a:bodyPr/>
          <a:lstStyle/>
          <a:p>
            <a:r>
              <a:rPr lang="en-US" altLang="zh-CN" noProof="0" dirty="0"/>
              <a:t>Objective</a:t>
            </a:r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21A431C-C7DA-354E-3C25-10172B547BA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470423" y="1566441"/>
            <a:ext cx="5950364" cy="4538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800" dirty="0"/>
              <a:t>The main objective of this project is to develop a fun and interactive game that uses hand gestures to control a car, instead of a keyboard or mouse.</a:t>
            </a:r>
            <a:br>
              <a:rPr lang="en-US" sz="1800" dirty="0"/>
            </a:br>
            <a:r>
              <a:rPr lang="en-US" sz="1800" dirty="0"/>
              <a:t>The goal is to:</a:t>
            </a:r>
          </a:p>
          <a:p>
            <a:r>
              <a:rPr lang="en-US" sz="1800" dirty="0"/>
              <a:t>Explore computer vision and AI-based hand tracking using </a:t>
            </a:r>
            <a:r>
              <a:rPr lang="en-US" sz="1800" dirty="0" err="1"/>
              <a:t>MediaPipe</a:t>
            </a:r>
            <a:endParaRPr lang="en-US" sz="1800" dirty="0"/>
          </a:p>
          <a:p>
            <a:r>
              <a:rPr lang="en-US" sz="1800" dirty="0"/>
              <a:t>Implement real-time control and collision detection</a:t>
            </a:r>
          </a:p>
          <a:p>
            <a:r>
              <a:rPr lang="en-US" sz="1800" dirty="0"/>
              <a:t>Enhance game logic with score tracking, speed increase, and background music</a:t>
            </a:r>
          </a:p>
          <a:p>
            <a:r>
              <a:rPr lang="en-US" sz="1800" dirty="0"/>
              <a:t>This project helps in understanding how AI, image processing, and game development can work together.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960653-DE44-5794-7A36-22002A8BFE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566441"/>
            <a:ext cx="4570398" cy="3035002"/>
          </a:xfrm>
        </p:spPr>
      </p:sp>
      <p:pic>
        <p:nvPicPr>
          <p:cNvPr id="11" name="Picture 6" descr="Generated image">
            <a:extLst>
              <a:ext uri="{FF2B5EF4-FFF2-40B4-BE49-F238E27FC236}">
                <a16:creationId xmlns:a16="http://schemas.microsoft.com/office/drawing/2014/main" id="{7B85D87B-0412-6655-1575-D841A5C3C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74" y="1447057"/>
            <a:ext cx="4886793" cy="325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9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48AF7-627C-AD09-BBE8-3FBE172CB86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 anchor="ctr">
            <a:normAutofit/>
          </a:bodyPr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CBCB3-D515-ECC3-6A4D-5047557B8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52387"/>
            <a:ext cx="5420360" cy="3897865"/>
          </a:xfrm>
        </p:spPr>
        <p:txBody>
          <a:bodyPr anchor="b">
            <a:normAutofit/>
          </a:bodyPr>
          <a:lstStyle/>
          <a:p>
            <a:r>
              <a:rPr lang="en-US" dirty="0"/>
              <a:t>Technologies Used</a:t>
            </a:r>
            <a:endParaRPr lang="en-US" altLang="zh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5DCF-A97A-562D-0C8D-384067603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447039"/>
            <a:ext cx="5420360" cy="156844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1453D4"/>
                </a:solidFill>
              </a:rPr>
              <a:t>….</a:t>
            </a:r>
          </a:p>
        </p:txBody>
      </p:sp>
      <p:pic>
        <p:nvPicPr>
          <p:cNvPr id="6146" name="Picture 2" descr="The 5 Technologies That Will Change The Future Of The Human Race">
            <a:extLst>
              <a:ext uri="{FF2B5EF4-FFF2-40B4-BE49-F238E27FC236}">
                <a16:creationId xmlns:a16="http://schemas.microsoft.com/office/drawing/2014/main" id="{E054D8B2-C5D4-F26C-7E7C-3F2ACF712A83}"/>
              </a:ext>
            </a:extLst>
          </p:cNvPr>
          <p:cNvPicPr>
            <a:picLocks noGrp="1" noChangeAspect="1" noChangeArrowheads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23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29DD-C637-6D58-9668-FD966181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/>
          <a:p>
            <a:r>
              <a:rPr lang="en-US" altLang="zh-CN" dirty="0"/>
              <a:t>Technologie</a:t>
            </a:r>
            <a:r>
              <a:rPr lang="en-US" dirty="0"/>
              <a:t>s</a:t>
            </a:r>
            <a:r>
              <a:rPr lang="en-US" altLang="zh-CN" dirty="0"/>
              <a:t> U</a:t>
            </a:r>
            <a:r>
              <a:rPr lang="en-US" dirty="0"/>
              <a:t>s</a:t>
            </a:r>
            <a:r>
              <a:rPr lang="en-US" altLang="zh-CN" dirty="0"/>
              <a:t>ed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7EAD9-959E-9DC1-682E-CB26BBBABD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/>
          <a:lstStyle/>
          <a:p>
            <a:r>
              <a:rPr lang="en-US" dirty="0"/>
              <a:t>Python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DFA98-E71B-0DD1-2D15-D11B958855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/>
          <a:lstStyle/>
          <a:p>
            <a:r>
              <a:rPr lang="en-US" altLang="zh-CN" dirty="0"/>
              <a:t>Our main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4B8151-9227-2E1F-90CC-CFCC6E625D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/>
          <a:lstStyle/>
          <a:p>
            <a:r>
              <a:rPr lang="en-US" dirty="0"/>
              <a:t>OpenCV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FF06B-FE34-6544-9BD7-4137086609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/>
          <a:lstStyle/>
          <a:p>
            <a:r>
              <a:rPr lang="en-US" dirty="0"/>
              <a:t>for video capturing and image processing</a:t>
            </a:r>
            <a:endParaRPr lang="en-US" altLang="zh-C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9F2DCA-60AE-BF82-A2A0-D7CE6B1BD4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/>
          <a:lstStyle/>
          <a:p>
            <a:r>
              <a:rPr lang="en-US" dirty="0" err="1"/>
              <a:t>MediaPipe</a:t>
            </a:r>
            <a:endParaRPr lang="zh-CN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3B1D61-37B3-937B-2699-0D0D0FFFE8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/>
          <a:lstStyle/>
          <a:p>
            <a:r>
              <a:rPr lang="en-US" dirty="0" err="1"/>
              <a:t>Pygame</a:t>
            </a:r>
            <a:endParaRPr lang="zh-CN" altLang="en-US" dirty="0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59271D41-BAB5-4EC9-71C6-A599A8AED48A}"/>
              </a:ext>
            </a:extLst>
          </p:cNvPr>
          <p:cNvSpPr>
            <a:spLocks noGrp="1" noChangeArrowheads="1"/>
          </p:cNvSpPr>
          <p:nvPr>
            <p:ph type="body" sz="quarter" idx="25"/>
          </p:nvPr>
        </p:nvSpPr>
        <p:spPr bwMode="auto">
          <a:xfrm>
            <a:off x="6673618" y="3225866"/>
            <a:ext cx="21627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 hand gesture tracking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CF5C9EE2-4C15-4DDA-8F7A-ACE614556313}"/>
              </a:ext>
            </a:extLst>
          </p:cNvPr>
          <p:cNvSpPr>
            <a:spLocks noGrp="1" noChangeArrowheads="1"/>
          </p:cNvSpPr>
          <p:nvPr>
            <p:ph type="body" sz="quarter" idx="27"/>
          </p:nvPr>
        </p:nvSpPr>
        <p:spPr bwMode="auto">
          <a:xfrm>
            <a:off x="6673850" y="5010656"/>
            <a:ext cx="20846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 better graphics/audio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72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AE15-4D5F-68F9-03DD-32527E3A08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B5030-16E4-D110-00B2-5913AECE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52387"/>
            <a:ext cx="5420360" cy="3897865"/>
          </a:xfrm>
        </p:spPr>
        <p:txBody>
          <a:bodyPr/>
          <a:lstStyle/>
          <a:p>
            <a:r>
              <a:rPr lang="en-US" dirty="0"/>
              <a:t>How It Works?</a:t>
            </a:r>
            <a:endParaRPr lang="en-US" altLang="zh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9135-EAFD-E3ED-1DE5-09C70EBB5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/>
          <a:p>
            <a:r>
              <a:rPr lang="en-US" altLang="zh-CN" dirty="0">
                <a:solidFill>
                  <a:srgbClr val="1453D4"/>
                </a:solidFill>
              </a:rPr>
              <a:t>….</a:t>
            </a:r>
          </a:p>
          <a:p>
            <a:endParaRPr lang="en-US" altLang="zh-CN" dirty="0">
              <a:solidFill>
                <a:srgbClr val="1453D4"/>
              </a:solidFill>
            </a:endParaRPr>
          </a:p>
        </p:txBody>
      </p:sp>
      <p:pic>
        <p:nvPicPr>
          <p:cNvPr id="7170" name="Picture 2" descr="30k+ Working Computer Pictures | Download Free Images on Unsplash">
            <a:extLst>
              <a:ext uri="{FF2B5EF4-FFF2-40B4-BE49-F238E27FC236}">
                <a16:creationId xmlns:a16="http://schemas.microsoft.com/office/drawing/2014/main" id="{0C7B5815-A60B-C2B0-AA7C-BF4DD49EFD44}"/>
              </a:ext>
            </a:extLst>
          </p:cNvPr>
          <p:cNvPicPr>
            <a:picLocks noGrp="1" noChangeAspect="1" noChangeArrowheads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2142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599FA8-926C-4FE5-9E7F-E46CDF48AC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customXml/itemProps2.xml><?xml version="1.0" encoding="utf-8"?>
<ds:datastoreItem xmlns:ds="http://schemas.openxmlformats.org/officeDocument/2006/customXml" ds:itemID="{96A44E4B-1A91-4509-917C-EC59753BC7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C010C0-775B-4F43-820F-D3BDAF9240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906</Words>
  <Application>Microsoft Office PowerPoint</Application>
  <PresentationFormat>Widescreen</PresentationFormat>
  <Paragraphs>148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Consolas</vt:lpstr>
      <vt:lpstr>Times New Roman</vt:lpstr>
      <vt:lpstr>Custom</vt:lpstr>
      <vt:lpstr>Artificial  Intelligence​</vt:lpstr>
      <vt:lpstr>Hand Gesture Car Moving Game</vt:lpstr>
      <vt:lpstr>Introduction of Hand Gesture Car Moving Game</vt:lpstr>
      <vt:lpstr>Introduction</vt:lpstr>
      <vt:lpstr>Objective</vt:lpstr>
      <vt:lpstr>Objective</vt:lpstr>
      <vt:lpstr>Technologies Used</vt:lpstr>
      <vt:lpstr>Technologies Used</vt:lpstr>
      <vt:lpstr>How It Works?</vt:lpstr>
      <vt:lpstr>Working</vt:lpstr>
      <vt:lpstr>Working of Program</vt:lpstr>
      <vt:lpstr>Hand Detection:</vt:lpstr>
      <vt:lpstr>Scrolling Road and Obstacles:</vt:lpstr>
      <vt:lpstr>Background Music:</vt:lpstr>
      <vt:lpstr>Important Functions of Program</vt:lpstr>
      <vt:lpstr>overlay_image(bg, fg, x, y)</vt:lpstr>
      <vt:lpstr>main game loop (while True:)</vt:lpstr>
      <vt:lpstr>Hand Gesture Detection</vt:lpstr>
      <vt:lpstr>Obstacle Spawning &amp; Movement</vt:lpstr>
      <vt:lpstr>Important Functions Summary</vt:lpstr>
      <vt:lpstr>Demo</vt:lpstr>
      <vt:lpstr>Game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Beshair khan</dc:creator>
  <cp:lastModifiedBy>Beshair Khan</cp:lastModifiedBy>
  <cp:revision>1</cp:revision>
  <dcterms:modified xsi:type="dcterms:W3CDTF">2025-06-05T10:41:52Z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